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94" r:id="rId2"/>
    <p:sldId id="289" r:id="rId3"/>
    <p:sldId id="290" r:id="rId4"/>
    <p:sldId id="291" r:id="rId5"/>
    <p:sldId id="295" r:id="rId6"/>
    <p:sldId id="292" r:id="rId7"/>
    <p:sldId id="293" r:id="rId8"/>
  </p:sldIdLst>
  <p:sldSz cx="12192000" cy="6858000"/>
  <p:notesSz cx="6881813"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7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B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02"/>
    <p:restoredTop sz="94422"/>
  </p:normalViewPr>
  <p:slideViewPr>
    <p:cSldViewPr>
      <p:cViewPr varScale="1">
        <p:scale>
          <a:sx n="121" d="100"/>
          <a:sy n="121" d="100"/>
        </p:scale>
        <p:origin x="936" y="168"/>
      </p:cViewPr>
      <p:guideLst>
        <p:guide orient="horz" pos="1728"/>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AA9D642-F6F8-EF4A-9C7B-A99B51AD78F5}"/>
              </a:ext>
            </a:extLst>
          </p:cNvPr>
          <p:cNvSpPr>
            <a:spLocks noGrp="1"/>
          </p:cNvSpPr>
          <p:nvPr>
            <p:ph type="hdr" sz="quarter"/>
          </p:nvPr>
        </p:nvSpPr>
        <p:spPr>
          <a:xfrm>
            <a:off x="0" y="0"/>
            <a:ext cx="2982913" cy="465138"/>
          </a:xfrm>
          <a:prstGeom prst="rect">
            <a:avLst/>
          </a:prstGeom>
        </p:spPr>
        <p:txBody>
          <a:bodyPr vert="horz" lIns="93173" tIns="46586" rIns="93173" bIns="46586" rtlCol="0"/>
          <a:lstStyle>
            <a:lvl1pPr algn="l" eaLnBrk="1" fontAlgn="auto" hangingPunct="1">
              <a:spcBef>
                <a:spcPts val="0"/>
              </a:spcBef>
              <a:spcAft>
                <a:spcPts val="0"/>
              </a:spcAft>
              <a:defRPr sz="1300">
                <a:latin typeface="+mn-lt"/>
                <a:ea typeface="+mn-ea"/>
                <a:cs typeface="+mn-cs"/>
              </a:defRPr>
            </a:lvl1pPr>
          </a:lstStyle>
          <a:p>
            <a:pPr>
              <a:defRPr/>
            </a:pPr>
            <a:endParaRPr lang="en-US" dirty="0"/>
          </a:p>
        </p:txBody>
      </p:sp>
      <p:sp>
        <p:nvSpPr>
          <p:cNvPr id="3" name="Date Placeholder 2">
            <a:extLst>
              <a:ext uri="{FF2B5EF4-FFF2-40B4-BE49-F238E27FC236}">
                <a16:creationId xmlns:a16="http://schemas.microsoft.com/office/drawing/2014/main" id="{00CB26D0-0A59-7043-A85E-03C7908DE103}"/>
              </a:ext>
            </a:extLst>
          </p:cNvPr>
          <p:cNvSpPr>
            <a:spLocks noGrp="1"/>
          </p:cNvSpPr>
          <p:nvPr>
            <p:ph type="dt" sz="quarter" idx="1"/>
          </p:nvPr>
        </p:nvSpPr>
        <p:spPr>
          <a:xfrm>
            <a:off x="3897313" y="0"/>
            <a:ext cx="2982912" cy="465138"/>
          </a:xfrm>
          <a:prstGeom prst="rect">
            <a:avLst/>
          </a:prstGeom>
        </p:spPr>
        <p:txBody>
          <a:bodyPr vert="horz" wrap="square" lIns="93173" tIns="46586" rIns="93173" bIns="46586" numCol="1" anchor="t" anchorCtr="0" compatLnSpc="1">
            <a:prstTxWarp prst="textNoShape">
              <a:avLst/>
            </a:prstTxWarp>
          </a:bodyPr>
          <a:lstStyle>
            <a:lvl1pPr algn="r" eaLnBrk="1" hangingPunct="1">
              <a:defRPr sz="1300">
                <a:latin typeface="Calibri" charset="0"/>
                <a:ea typeface="ＭＳ Ｐゴシック" charset="-128"/>
              </a:defRPr>
            </a:lvl1pPr>
          </a:lstStyle>
          <a:p>
            <a:pPr>
              <a:defRPr/>
            </a:pPr>
            <a:fld id="{AF4F1A13-7287-6D41-A92F-70F757E4F74A}" type="datetime1">
              <a:rPr lang="en-US" altLang="x-none"/>
              <a:pPr>
                <a:defRPr/>
              </a:pPr>
              <a:t>11/21/24</a:t>
            </a:fld>
            <a:endParaRPr lang="en-US" altLang="x-none" dirty="0"/>
          </a:p>
        </p:txBody>
      </p:sp>
      <p:sp>
        <p:nvSpPr>
          <p:cNvPr id="4" name="Footer Placeholder 3">
            <a:extLst>
              <a:ext uri="{FF2B5EF4-FFF2-40B4-BE49-F238E27FC236}">
                <a16:creationId xmlns:a16="http://schemas.microsoft.com/office/drawing/2014/main" id="{E2672B22-3E62-0643-81B2-DEC061E2C528}"/>
              </a:ext>
            </a:extLst>
          </p:cNvPr>
          <p:cNvSpPr>
            <a:spLocks noGrp="1"/>
          </p:cNvSpPr>
          <p:nvPr>
            <p:ph type="ftr" sz="quarter" idx="2"/>
          </p:nvPr>
        </p:nvSpPr>
        <p:spPr>
          <a:xfrm>
            <a:off x="0" y="8829675"/>
            <a:ext cx="2982913" cy="465138"/>
          </a:xfrm>
          <a:prstGeom prst="rect">
            <a:avLst/>
          </a:prstGeom>
        </p:spPr>
        <p:txBody>
          <a:bodyPr vert="horz" lIns="93173" tIns="46586" rIns="93173" bIns="46586" rtlCol="0" anchor="b"/>
          <a:lstStyle>
            <a:lvl1pPr algn="l" eaLnBrk="1" fontAlgn="auto" hangingPunct="1">
              <a:spcBef>
                <a:spcPts val="0"/>
              </a:spcBef>
              <a:spcAft>
                <a:spcPts val="0"/>
              </a:spcAft>
              <a:defRPr sz="1300">
                <a:latin typeface="+mn-lt"/>
                <a:ea typeface="+mn-ea"/>
                <a:cs typeface="+mn-cs"/>
              </a:defRPr>
            </a:lvl1pPr>
          </a:lstStyle>
          <a:p>
            <a:pPr>
              <a:defRPr/>
            </a:pPr>
            <a:endParaRPr lang="en-US" dirty="0"/>
          </a:p>
        </p:txBody>
      </p:sp>
      <p:sp>
        <p:nvSpPr>
          <p:cNvPr id="5" name="Slide Number Placeholder 4">
            <a:extLst>
              <a:ext uri="{FF2B5EF4-FFF2-40B4-BE49-F238E27FC236}">
                <a16:creationId xmlns:a16="http://schemas.microsoft.com/office/drawing/2014/main" id="{A022B98C-CF87-A14D-9CD3-B436A87A3918}"/>
              </a:ext>
            </a:extLst>
          </p:cNvPr>
          <p:cNvSpPr>
            <a:spLocks noGrp="1"/>
          </p:cNvSpPr>
          <p:nvPr>
            <p:ph type="sldNum" sz="quarter" idx="3"/>
          </p:nvPr>
        </p:nvSpPr>
        <p:spPr>
          <a:xfrm>
            <a:off x="3897313" y="8829675"/>
            <a:ext cx="2982912" cy="465138"/>
          </a:xfrm>
          <a:prstGeom prst="rect">
            <a:avLst/>
          </a:prstGeom>
        </p:spPr>
        <p:txBody>
          <a:bodyPr vert="horz" wrap="square" lIns="93173" tIns="46586" rIns="93173" bIns="46586" numCol="1" anchor="b" anchorCtr="0" compatLnSpc="1">
            <a:prstTxWarp prst="textNoShape">
              <a:avLst/>
            </a:prstTxWarp>
          </a:bodyPr>
          <a:lstStyle>
            <a:lvl1pPr algn="r" eaLnBrk="1" hangingPunct="1">
              <a:defRPr sz="1300">
                <a:latin typeface="Calibri" charset="0"/>
                <a:ea typeface="ＭＳ Ｐゴシック" charset="-128"/>
              </a:defRPr>
            </a:lvl1pPr>
          </a:lstStyle>
          <a:p>
            <a:pPr>
              <a:defRPr/>
            </a:pPr>
            <a:fld id="{9C0D639E-B19E-9247-81B9-F70BB24E49C3}" type="slidenum">
              <a:rPr lang="en-US" altLang="x-none"/>
              <a:pPr>
                <a:defRPr/>
              </a:pPr>
              <a:t>‹#›</a:t>
            </a:fld>
            <a:endParaRPr lang="en-US" altLang="x-none"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40F4368-4A26-4C49-B551-7ACD8C829E72}"/>
              </a:ext>
            </a:extLst>
          </p:cNvPr>
          <p:cNvSpPr>
            <a:spLocks noGrp="1"/>
          </p:cNvSpPr>
          <p:nvPr>
            <p:ph type="hdr" sz="quarter"/>
          </p:nvPr>
        </p:nvSpPr>
        <p:spPr>
          <a:xfrm>
            <a:off x="0" y="0"/>
            <a:ext cx="2982913" cy="465138"/>
          </a:xfrm>
          <a:prstGeom prst="rect">
            <a:avLst/>
          </a:prstGeom>
        </p:spPr>
        <p:txBody>
          <a:bodyPr vert="horz" lIns="91440" tIns="45720" rIns="91440" bIns="45720" rtlCol="0"/>
          <a:lstStyle>
            <a:lvl1pPr algn="l" eaLnBrk="1" hangingPunct="1">
              <a:defRPr sz="1200">
                <a:latin typeface="Calibri" pitchFamily="-109" charset="0"/>
                <a:ea typeface="+mn-ea"/>
                <a:cs typeface="Arial" charset="0"/>
              </a:defRPr>
            </a:lvl1pPr>
          </a:lstStyle>
          <a:p>
            <a:pPr>
              <a:defRPr/>
            </a:pPr>
            <a:endParaRPr lang="en-US" dirty="0"/>
          </a:p>
        </p:txBody>
      </p:sp>
      <p:sp>
        <p:nvSpPr>
          <p:cNvPr id="3" name="Date Placeholder 2">
            <a:extLst>
              <a:ext uri="{FF2B5EF4-FFF2-40B4-BE49-F238E27FC236}">
                <a16:creationId xmlns:a16="http://schemas.microsoft.com/office/drawing/2014/main" id="{FAC7B419-3FF9-C34A-8EA5-E784796FD613}"/>
              </a:ext>
            </a:extLst>
          </p:cNvPr>
          <p:cNvSpPr>
            <a:spLocks noGrp="1"/>
          </p:cNvSpPr>
          <p:nvPr>
            <p:ph type="dt" idx="1"/>
          </p:nvPr>
        </p:nvSpPr>
        <p:spPr>
          <a:xfrm>
            <a:off x="3897313" y="0"/>
            <a:ext cx="2982912" cy="46513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charset="0"/>
                <a:ea typeface="ＭＳ Ｐゴシック" charset="-128"/>
              </a:defRPr>
            </a:lvl1pPr>
          </a:lstStyle>
          <a:p>
            <a:pPr>
              <a:defRPr/>
            </a:pPr>
            <a:fld id="{9389AEBD-AE6B-3746-A30B-80EC89063122}" type="datetime1">
              <a:rPr lang="en-US" altLang="x-none"/>
              <a:pPr>
                <a:defRPr/>
              </a:pPr>
              <a:t>11/21/24</a:t>
            </a:fld>
            <a:endParaRPr lang="en-US" altLang="x-none" dirty="0"/>
          </a:p>
        </p:txBody>
      </p:sp>
      <p:sp>
        <p:nvSpPr>
          <p:cNvPr id="4" name="Slide Image Placeholder 3">
            <a:extLst>
              <a:ext uri="{FF2B5EF4-FFF2-40B4-BE49-F238E27FC236}">
                <a16:creationId xmlns:a16="http://schemas.microsoft.com/office/drawing/2014/main" id="{F9998375-BF50-E44A-9315-89E9A6CC0ADB}"/>
              </a:ext>
            </a:extLst>
          </p:cNvPr>
          <p:cNvSpPr>
            <a:spLocks noGrp="1" noRot="1" noChangeAspect="1"/>
          </p:cNvSpPr>
          <p:nvPr>
            <p:ph type="sldImg" idx="2"/>
          </p:nvPr>
        </p:nvSpPr>
        <p:spPr>
          <a:xfrm>
            <a:off x="342900" y="696913"/>
            <a:ext cx="6196013"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BAFA5A9C-D8DC-6F4F-ACAA-DF05D7BFD7AD}"/>
              </a:ext>
            </a:extLst>
          </p:cNvPr>
          <p:cNvSpPr>
            <a:spLocks noGrp="1"/>
          </p:cNvSpPr>
          <p:nvPr>
            <p:ph type="body" sz="quarter" idx="3"/>
          </p:nvPr>
        </p:nvSpPr>
        <p:spPr>
          <a:xfrm>
            <a:off x="688975" y="4416425"/>
            <a:ext cx="5503863"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7F863BA5-DC05-064A-AEE8-CD77B4AF8942}"/>
              </a:ext>
            </a:extLst>
          </p:cNvPr>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eaLnBrk="1" hangingPunct="1">
              <a:defRPr sz="1200">
                <a:latin typeface="Calibri" pitchFamily="-109" charset="0"/>
                <a:ea typeface="+mn-ea"/>
                <a:cs typeface="Arial" charset="0"/>
              </a:defRPr>
            </a:lvl1pPr>
          </a:lstStyle>
          <a:p>
            <a:pPr>
              <a:defRPr/>
            </a:pPr>
            <a:endParaRPr lang="en-US" dirty="0"/>
          </a:p>
        </p:txBody>
      </p:sp>
      <p:sp>
        <p:nvSpPr>
          <p:cNvPr id="7" name="Slide Number Placeholder 6">
            <a:extLst>
              <a:ext uri="{FF2B5EF4-FFF2-40B4-BE49-F238E27FC236}">
                <a16:creationId xmlns:a16="http://schemas.microsoft.com/office/drawing/2014/main" id="{360835AA-0EAB-CE4B-AB68-FB4544782FAB}"/>
              </a:ext>
            </a:extLst>
          </p:cNvPr>
          <p:cNvSpPr>
            <a:spLocks noGrp="1"/>
          </p:cNvSpPr>
          <p:nvPr>
            <p:ph type="sldNum" sz="quarter" idx="5"/>
          </p:nvPr>
        </p:nvSpPr>
        <p:spPr>
          <a:xfrm>
            <a:off x="3897313" y="8829675"/>
            <a:ext cx="2982912"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F9ACB320-364B-9945-BFAB-04B87D614646}" type="slidenum">
              <a:rPr lang="en-US" altLang="x-none"/>
              <a:pPr>
                <a:defRPr/>
              </a:pPr>
              <a:t>‹#›</a:t>
            </a:fld>
            <a:endParaRPr lang="en-US" altLang="x-none"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109" charset="-128"/>
        <a:cs typeface="ＭＳ Ｐゴシック" pitchFamily="-109"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109"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109"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109"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109"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5CCE18D-77A9-1C4E-AD1F-60040675B544}"/>
              </a:ext>
            </a:extLst>
          </p:cNvPr>
          <p:cNvSpPr>
            <a:spLocks noGrp="1"/>
          </p:cNvSpPr>
          <p:nvPr>
            <p:ph type="dt" sz="half" idx="10"/>
          </p:nvPr>
        </p:nvSpPr>
        <p:spPr>
          <a:xfrm rot="19140000">
            <a:off x="268818" y="5870576"/>
            <a:ext cx="2901949" cy="201613"/>
          </a:xfrm>
          <a:prstGeom prst="rect">
            <a:avLst/>
          </a:prstGeom>
        </p:spPr>
        <p:txBody>
          <a:bodyPr/>
          <a:lstStyle>
            <a:lvl1pPr>
              <a:defRPr/>
            </a:lvl1pPr>
          </a:lstStyle>
          <a:p>
            <a:pPr>
              <a:defRPr/>
            </a:pPr>
            <a:fld id="{CFD9C503-69B3-9C46-B8FB-760CB6BA4BE7}" type="datetime1">
              <a:rPr lang="en-US" altLang="x-none"/>
              <a:pPr>
                <a:defRPr/>
              </a:pPr>
              <a:t>11/21/24</a:t>
            </a:fld>
            <a:endParaRPr lang="en-US" altLang="x-none" dirty="0"/>
          </a:p>
        </p:txBody>
      </p:sp>
      <p:sp>
        <p:nvSpPr>
          <p:cNvPr id="5" name="Footer Placeholder 4">
            <a:extLst>
              <a:ext uri="{FF2B5EF4-FFF2-40B4-BE49-F238E27FC236}">
                <a16:creationId xmlns:a16="http://schemas.microsoft.com/office/drawing/2014/main" id="{5BF9669B-C3FE-6846-8DDF-F4C79F18D7B6}"/>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4140E610-30D3-3E4C-94FD-3F2EC6321407}"/>
              </a:ext>
            </a:extLst>
          </p:cNvPr>
          <p:cNvSpPr>
            <a:spLocks noGrp="1"/>
          </p:cNvSpPr>
          <p:nvPr>
            <p:ph type="sldNum" sz="quarter" idx="12"/>
          </p:nvPr>
        </p:nvSpPr>
        <p:spPr>
          <a:ln/>
        </p:spPr>
        <p:txBody>
          <a:bodyPr/>
          <a:lstStyle>
            <a:lvl1pPr>
              <a:defRPr/>
            </a:lvl1pPr>
          </a:lstStyle>
          <a:p>
            <a:pPr>
              <a:defRPr/>
            </a:pPr>
            <a:fld id="{5BA8FF1C-B830-F147-8CC4-422DAAA69349}" type="slidenum">
              <a:rPr lang="en-US" altLang="x-none"/>
              <a:pPr>
                <a:defRPr/>
              </a:pPr>
              <a:t>‹#›</a:t>
            </a:fld>
            <a:endParaRPr lang="en-US" altLang="x-none" dirty="0"/>
          </a:p>
        </p:txBody>
      </p:sp>
    </p:spTree>
    <p:extLst>
      <p:ext uri="{BB962C8B-B14F-4D97-AF65-F5344CB8AC3E}">
        <p14:creationId xmlns:p14="http://schemas.microsoft.com/office/powerpoint/2010/main" val="330337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p:cNvSpPr>
            <a:spLocks noGrp="1"/>
          </p:cNvSpPr>
          <p:nvPr>
            <p:ph type="title"/>
          </p:nvPr>
        </p:nvSpPr>
        <p:spPr/>
        <p:txBody>
          <a:bodyPr/>
          <a:lstStyle/>
          <a:p>
            <a:r>
              <a:rPr lang="en-US"/>
              <a:t>Click to edit Master title style</a:t>
            </a:r>
          </a:p>
        </p:txBody>
      </p:sp>
      <p:sp>
        <p:nvSpPr>
          <p:cNvPr id="5" name="Date Placeholder 3">
            <a:extLst>
              <a:ext uri="{FF2B5EF4-FFF2-40B4-BE49-F238E27FC236}">
                <a16:creationId xmlns:a16="http://schemas.microsoft.com/office/drawing/2014/main" id="{714683BF-B1F3-764C-BA41-7E9CD2A83009}"/>
              </a:ext>
            </a:extLst>
          </p:cNvPr>
          <p:cNvSpPr>
            <a:spLocks noGrp="1"/>
          </p:cNvSpPr>
          <p:nvPr>
            <p:ph type="dt" sz="half" idx="10"/>
          </p:nvPr>
        </p:nvSpPr>
        <p:spPr>
          <a:xfrm rot="19140000">
            <a:off x="268818" y="5870576"/>
            <a:ext cx="2901949" cy="201613"/>
          </a:xfrm>
          <a:prstGeom prst="rect">
            <a:avLst/>
          </a:prstGeom>
        </p:spPr>
        <p:txBody>
          <a:bodyPr/>
          <a:lstStyle>
            <a:lvl1pPr>
              <a:defRPr/>
            </a:lvl1pPr>
          </a:lstStyle>
          <a:p>
            <a:pPr>
              <a:defRPr/>
            </a:pPr>
            <a:fld id="{72C4CFB2-559B-C54F-B6F7-D464FEC131EE}" type="datetime1">
              <a:rPr lang="en-US" altLang="x-none"/>
              <a:pPr>
                <a:defRPr/>
              </a:pPr>
              <a:t>11/21/24</a:t>
            </a:fld>
            <a:endParaRPr lang="en-US" altLang="x-none" dirty="0"/>
          </a:p>
        </p:txBody>
      </p:sp>
      <p:sp>
        <p:nvSpPr>
          <p:cNvPr id="6" name="Footer Placeholder 4">
            <a:extLst>
              <a:ext uri="{FF2B5EF4-FFF2-40B4-BE49-F238E27FC236}">
                <a16:creationId xmlns:a16="http://schemas.microsoft.com/office/drawing/2014/main" id="{4B4BAB7E-33FC-C248-99F9-A4C1F2C71C53}"/>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5B25CA52-0E35-7344-A5A5-B720B625A31E}"/>
              </a:ext>
            </a:extLst>
          </p:cNvPr>
          <p:cNvSpPr>
            <a:spLocks noGrp="1"/>
          </p:cNvSpPr>
          <p:nvPr>
            <p:ph type="sldNum" sz="quarter" idx="12"/>
          </p:nvPr>
        </p:nvSpPr>
        <p:spPr>
          <a:ln/>
        </p:spPr>
        <p:txBody>
          <a:bodyPr/>
          <a:lstStyle>
            <a:lvl1pPr>
              <a:defRPr/>
            </a:lvl1pPr>
          </a:lstStyle>
          <a:p>
            <a:pPr>
              <a:defRPr/>
            </a:pPr>
            <a:fld id="{132DE52A-757A-F44D-A56C-E4B61F5F9495}" type="slidenum">
              <a:rPr lang="en-US" altLang="x-none"/>
              <a:pPr>
                <a:defRPr/>
              </a:pPr>
              <a:t>‹#›</a:t>
            </a:fld>
            <a:endParaRPr lang="en-US" altLang="x-none" dirty="0"/>
          </a:p>
        </p:txBody>
      </p:sp>
    </p:spTree>
    <p:extLst>
      <p:ext uri="{BB962C8B-B14F-4D97-AF65-F5344CB8AC3E}">
        <p14:creationId xmlns:p14="http://schemas.microsoft.com/office/powerpoint/2010/main" val="3682088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BCC61135-D954-0F43-92A2-9B9B852F59E6}"/>
              </a:ext>
            </a:extLst>
          </p:cNvPr>
          <p:cNvSpPr>
            <a:spLocks noGrp="1"/>
          </p:cNvSpPr>
          <p:nvPr>
            <p:ph type="dt" sz="half" idx="10"/>
          </p:nvPr>
        </p:nvSpPr>
        <p:spPr>
          <a:xfrm rot="19140000">
            <a:off x="268818" y="5870576"/>
            <a:ext cx="2901949" cy="201613"/>
          </a:xfrm>
          <a:prstGeom prst="rect">
            <a:avLst/>
          </a:prstGeom>
        </p:spPr>
        <p:txBody>
          <a:bodyPr/>
          <a:lstStyle>
            <a:lvl1pPr>
              <a:defRPr/>
            </a:lvl1pPr>
          </a:lstStyle>
          <a:p>
            <a:pPr>
              <a:defRPr/>
            </a:pPr>
            <a:fld id="{81A70692-417E-AA4E-BDEE-3AF97DC8FFA7}" type="datetime1">
              <a:rPr lang="en-US" altLang="x-none"/>
              <a:pPr>
                <a:defRPr/>
              </a:pPr>
              <a:t>11/21/24</a:t>
            </a:fld>
            <a:endParaRPr lang="en-US" altLang="x-none" dirty="0"/>
          </a:p>
        </p:txBody>
      </p:sp>
      <p:sp>
        <p:nvSpPr>
          <p:cNvPr id="8" name="Footer Placeholder 4">
            <a:extLst>
              <a:ext uri="{FF2B5EF4-FFF2-40B4-BE49-F238E27FC236}">
                <a16:creationId xmlns:a16="http://schemas.microsoft.com/office/drawing/2014/main" id="{1DB97AD1-FA93-F748-B4DA-334CF5ADB1F4}"/>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446249C4-5942-F349-86E9-CB8C751F1D54}"/>
              </a:ext>
            </a:extLst>
          </p:cNvPr>
          <p:cNvSpPr>
            <a:spLocks noGrp="1"/>
          </p:cNvSpPr>
          <p:nvPr>
            <p:ph type="sldNum" sz="quarter" idx="12"/>
          </p:nvPr>
        </p:nvSpPr>
        <p:spPr>
          <a:ln/>
        </p:spPr>
        <p:txBody>
          <a:bodyPr/>
          <a:lstStyle>
            <a:lvl1pPr>
              <a:defRPr/>
            </a:lvl1pPr>
          </a:lstStyle>
          <a:p>
            <a:pPr>
              <a:defRPr/>
            </a:pPr>
            <a:fld id="{7261DD14-D0F2-F74C-AB18-96999227CDCC}" type="slidenum">
              <a:rPr lang="en-US" altLang="x-none"/>
              <a:pPr>
                <a:defRPr/>
              </a:pPr>
              <a:t>‹#›</a:t>
            </a:fld>
            <a:endParaRPr lang="en-US" altLang="x-none" dirty="0"/>
          </a:p>
        </p:txBody>
      </p:sp>
    </p:spTree>
    <p:extLst>
      <p:ext uri="{BB962C8B-B14F-4D97-AF65-F5344CB8AC3E}">
        <p14:creationId xmlns:p14="http://schemas.microsoft.com/office/powerpoint/2010/main" val="638713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7CD8D29-5E2D-F943-B20B-4F9F9DB6BBC9}"/>
              </a:ext>
            </a:extLst>
          </p:cNvPr>
          <p:cNvSpPr>
            <a:spLocks noGrp="1"/>
          </p:cNvSpPr>
          <p:nvPr>
            <p:ph type="dt" sz="half" idx="10"/>
          </p:nvPr>
        </p:nvSpPr>
        <p:spPr>
          <a:xfrm rot="19140000">
            <a:off x="268818" y="5870576"/>
            <a:ext cx="2901949" cy="201613"/>
          </a:xfrm>
          <a:prstGeom prst="rect">
            <a:avLst/>
          </a:prstGeom>
        </p:spPr>
        <p:txBody>
          <a:bodyPr/>
          <a:lstStyle>
            <a:lvl1pPr>
              <a:defRPr/>
            </a:lvl1pPr>
          </a:lstStyle>
          <a:p>
            <a:pPr>
              <a:defRPr/>
            </a:pPr>
            <a:fld id="{F3382846-E54D-FF45-B73A-902B0A33217D}" type="datetime1">
              <a:rPr lang="en-US" altLang="x-none"/>
              <a:pPr>
                <a:defRPr/>
              </a:pPr>
              <a:t>11/21/24</a:t>
            </a:fld>
            <a:endParaRPr lang="en-US" altLang="x-none" dirty="0"/>
          </a:p>
        </p:txBody>
      </p:sp>
      <p:sp>
        <p:nvSpPr>
          <p:cNvPr id="4" name="Footer Placeholder 4">
            <a:extLst>
              <a:ext uri="{FF2B5EF4-FFF2-40B4-BE49-F238E27FC236}">
                <a16:creationId xmlns:a16="http://schemas.microsoft.com/office/drawing/2014/main" id="{371D0732-3AD9-2843-8F0E-AFECA56B6939}"/>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E188156B-D307-D84C-8DC3-DE58D4093A9C}"/>
              </a:ext>
            </a:extLst>
          </p:cNvPr>
          <p:cNvSpPr>
            <a:spLocks noGrp="1"/>
          </p:cNvSpPr>
          <p:nvPr>
            <p:ph type="sldNum" sz="quarter" idx="12"/>
          </p:nvPr>
        </p:nvSpPr>
        <p:spPr>
          <a:ln/>
        </p:spPr>
        <p:txBody>
          <a:bodyPr/>
          <a:lstStyle>
            <a:lvl1pPr>
              <a:defRPr/>
            </a:lvl1pPr>
          </a:lstStyle>
          <a:p>
            <a:pPr>
              <a:defRPr/>
            </a:pPr>
            <a:fld id="{8036FA59-D544-E94F-9677-FEDCE1390405}" type="slidenum">
              <a:rPr lang="en-US" altLang="x-none"/>
              <a:pPr>
                <a:defRPr/>
              </a:pPr>
              <a:t>‹#›</a:t>
            </a:fld>
            <a:endParaRPr lang="en-US" altLang="x-none" dirty="0"/>
          </a:p>
        </p:txBody>
      </p:sp>
    </p:spTree>
    <p:extLst>
      <p:ext uri="{BB962C8B-B14F-4D97-AF65-F5344CB8AC3E}">
        <p14:creationId xmlns:p14="http://schemas.microsoft.com/office/powerpoint/2010/main" val="285190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237781B-68CA-AF49-A5DD-F99A9FBFA1AE}"/>
              </a:ext>
            </a:extLst>
          </p:cNvPr>
          <p:cNvSpPr>
            <a:spLocks noGrp="1"/>
          </p:cNvSpPr>
          <p:nvPr>
            <p:ph type="dt" sz="half" idx="10"/>
          </p:nvPr>
        </p:nvSpPr>
        <p:spPr>
          <a:xfrm rot="19140000">
            <a:off x="268818" y="5870576"/>
            <a:ext cx="2901949" cy="201613"/>
          </a:xfrm>
          <a:prstGeom prst="rect">
            <a:avLst/>
          </a:prstGeom>
        </p:spPr>
        <p:txBody>
          <a:bodyPr/>
          <a:lstStyle>
            <a:lvl1pPr>
              <a:defRPr/>
            </a:lvl1pPr>
          </a:lstStyle>
          <a:p>
            <a:pPr>
              <a:defRPr/>
            </a:pPr>
            <a:fld id="{B08B5F74-D515-B441-BE01-95091C9432B7}" type="datetime1">
              <a:rPr lang="en-US" altLang="x-none"/>
              <a:pPr>
                <a:defRPr/>
              </a:pPr>
              <a:t>11/21/24</a:t>
            </a:fld>
            <a:endParaRPr lang="en-US" altLang="x-none" dirty="0"/>
          </a:p>
        </p:txBody>
      </p:sp>
      <p:sp>
        <p:nvSpPr>
          <p:cNvPr id="3" name="Footer Placeholder 4">
            <a:extLst>
              <a:ext uri="{FF2B5EF4-FFF2-40B4-BE49-F238E27FC236}">
                <a16:creationId xmlns:a16="http://schemas.microsoft.com/office/drawing/2014/main" id="{43230A46-93B6-3840-A1DD-C0E7B158ED42}"/>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0C5856A9-4C7B-A74A-8048-D3BB5F59C4B9}"/>
              </a:ext>
            </a:extLst>
          </p:cNvPr>
          <p:cNvSpPr>
            <a:spLocks noGrp="1"/>
          </p:cNvSpPr>
          <p:nvPr>
            <p:ph type="sldNum" sz="quarter" idx="12"/>
          </p:nvPr>
        </p:nvSpPr>
        <p:spPr>
          <a:ln/>
        </p:spPr>
        <p:txBody>
          <a:bodyPr/>
          <a:lstStyle>
            <a:lvl1pPr>
              <a:defRPr/>
            </a:lvl1pPr>
          </a:lstStyle>
          <a:p>
            <a:pPr>
              <a:defRPr/>
            </a:pPr>
            <a:fld id="{975AF19B-FA52-4B49-834A-42942F1F7E75}" type="slidenum">
              <a:rPr lang="en-US" altLang="x-none"/>
              <a:pPr>
                <a:defRPr/>
              </a:pPr>
              <a:t>‹#›</a:t>
            </a:fld>
            <a:endParaRPr lang="en-US" altLang="x-none" dirty="0"/>
          </a:p>
        </p:txBody>
      </p:sp>
    </p:spTree>
    <p:extLst>
      <p:ext uri="{BB962C8B-B14F-4D97-AF65-F5344CB8AC3E}">
        <p14:creationId xmlns:p14="http://schemas.microsoft.com/office/powerpoint/2010/main" val="356752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AEA4FEAD-82B0-364C-B14D-B080C5EEF362}"/>
              </a:ext>
            </a:extLst>
          </p:cNvPr>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Right Triangle 5">
            <a:extLst>
              <a:ext uri="{FF2B5EF4-FFF2-40B4-BE49-F238E27FC236}">
                <a16:creationId xmlns:a16="http://schemas.microsoft.com/office/drawing/2014/main" id="{E4ED1842-8069-6E4D-9D7D-A005F45875C6}"/>
              </a:ext>
            </a:extLst>
          </p:cNvPr>
          <p:cNvSpPr/>
          <p:nvPr/>
        </p:nvSpPr>
        <p:spPr>
          <a:xfrm rot="5400000">
            <a:off x="1720851" y="-1720850"/>
            <a:ext cx="6858000" cy="1029970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lvl="0"/>
            <a:r>
              <a:rPr lang="en-US"/>
              <a:t>Click to edit Master title style</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a:extLst>
              <a:ext uri="{FF2B5EF4-FFF2-40B4-BE49-F238E27FC236}">
                <a16:creationId xmlns:a16="http://schemas.microsoft.com/office/drawing/2014/main" id="{605A4714-E774-FE4F-B8B1-26602E7F4751}"/>
              </a:ext>
            </a:extLst>
          </p:cNvPr>
          <p:cNvSpPr>
            <a:spLocks noGrp="1"/>
          </p:cNvSpPr>
          <p:nvPr>
            <p:ph type="dt" sz="half" idx="10"/>
          </p:nvPr>
        </p:nvSpPr>
        <p:spPr>
          <a:xfrm rot="19140000">
            <a:off x="268818" y="5870576"/>
            <a:ext cx="2901949" cy="201613"/>
          </a:xfrm>
          <a:prstGeom prst="rect">
            <a:avLst/>
          </a:prstGeom>
        </p:spPr>
        <p:txBody>
          <a:bodyPr/>
          <a:lstStyle>
            <a:lvl1pPr>
              <a:defRPr/>
            </a:lvl1pPr>
          </a:lstStyle>
          <a:p>
            <a:pPr>
              <a:defRPr/>
            </a:pPr>
            <a:fld id="{8E34CECA-D3CA-814F-978E-100D2244CBE1}" type="datetime1">
              <a:rPr lang="en-US" altLang="x-none"/>
              <a:pPr>
                <a:defRPr/>
              </a:pPr>
              <a:t>11/21/24</a:t>
            </a:fld>
            <a:endParaRPr lang="en-US" altLang="x-none" dirty="0"/>
          </a:p>
        </p:txBody>
      </p:sp>
      <p:sp>
        <p:nvSpPr>
          <p:cNvPr id="8" name="Footer Placeholder 5">
            <a:extLst>
              <a:ext uri="{FF2B5EF4-FFF2-40B4-BE49-F238E27FC236}">
                <a16:creationId xmlns:a16="http://schemas.microsoft.com/office/drawing/2014/main" id="{CACCE1A2-5C56-EE40-8571-08D994E4E167}"/>
              </a:ext>
            </a:extLst>
          </p:cNvPr>
          <p:cNvSpPr>
            <a:spLocks noGrp="1"/>
          </p:cNvSpPr>
          <p:nvPr>
            <p:ph type="ftr" sz="quarter" idx="11"/>
          </p:nvPr>
        </p:nvSpPr>
        <p:spPr/>
        <p:txBody>
          <a:bodyPr/>
          <a:lstStyle>
            <a:lvl1pPr>
              <a:defRPr>
                <a:solidFill>
                  <a:schemeClr val="tx2"/>
                </a:solidFill>
              </a:defRPr>
            </a:lvl1pPr>
          </a:lstStyle>
          <a:p>
            <a:pPr>
              <a:defRPr/>
            </a:pPr>
            <a:endParaRPr lang="en-US" dirty="0"/>
          </a:p>
        </p:txBody>
      </p:sp>
      <p:sp>
        <p:nvSpPr>
          <p:cNvPr id="9" name="Slide Number Placeholder 6">
            <a:extLst>
              <a:ext uri="{FF2B5EF4-FFF2-40B4-BE49-F238E27FC236}">
                <a16:creationId xmlns:a16="http://schemas.microsoft.com/office/drawing/2014/main" id="{8D83550B-EB7D-F146-BB05-95FEF9211B96}"/>
              </a:ext>
            </a:extLst>
          </p:cNvPr>
          <p:cNvSpPr>
            <a:spLocks noGrp="1"/>
          </p:cNvSpPr>
          <p:nvPr>
            <p:ph type="sldNum" sz="quarter" idx="12"/>
          </p:nvPr>
        </p:nvSpPr>
        <p:spPr>
          <a:ln>
            <a:solidFill>
              <a:schemeClr val="tx2"/>
            </a:solidFill>
          </a:ln>
        </p:spPr>
        <p:txBody>
          <a:bodyPr/>
          <a:lstStyle>
            <a:lvl1pPr>
              <a:defRPr>
                <a:solidFill>
                  <a:schemeClr val="tx2"/>
                </a:solidFill>
              </a:defRPr>
            </a:lvl1pPr>
          </a:lstStyle>
          <a:p>
            <a:pPr>
              <a:defRPr/>
            </a:pPr>
            <a:fld id="{71E35C1A-633A-8348-85E5-BAC37C6FACB7}" type="slidenum">
              <a:rPr lang="en-US" altLang="x-none"/>
              <a:pPr>
                <a:defRPr/>
              </a:pPr>
              <a:t>‹#›</a:t>
            </a:fld>
            <a:endParaRPr lang="en-US" altLang="x-none" dirty="0"/>
          </a:p>
        </p:txBody>
      </p:sp>
    </p:spTree>
    <p:extLst>
      <p:ext uri="{BB962C8B-B14F-4D97-AF65-F5344CB8AC3E}">
        <p14:creationId xmlns:p14="http://schemas.microsoft.com/office/powerpoint/2010/main" val="1581869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C198DBBF-FA6D-0643-828F-E209AC44172B}"/>
              </a:ext>
            </a:extLst>
          </p:cNvPr>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6" name="Freeform 5">
            <a:extLst>
              <a:ext uri="{FF2B5EF4-FFF2-40B4-BE49-F238E27FC236}">
                <a16:creationId xmlns:a16="http://schemas.microsoft.com/office/drawing/2014/main" id="{FB2401A9-DC66-544D-BEDC-185D7B87DF34}"/>
              </a:ext>
            </a:extLst>
          </p:cNvPr>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rtlCol="0" anchor="ctr">
            <a:normAutofit/>
          </a:bodyPr>
          <a:lstStyle>
            <a:lvl1pPr algn="r">
              <a:defRPr/>
            </a:lvl1pPr>
          </a:lstStyle>
          <a:p>
            <a:pPr lvl="0"/>
            <a:r>
              <a:rPr lang="en-US" noProof="0" dirty="0"/>
              <a:t>Click icon to add picture</a:t>
            </a:r>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a:extLst>
              <a:ext uri="{FF2B5EF4-FFF2-40B4-BE49-F238E27FC236}">
                <a16:creationId xmlns:a16="http://schemas.microsoft.com/office/drawing/2014/main" id="{150CF4F9-5ED1-B549-86A4-7123A1A50F25}"/>
              </a:ext>
            </a:extLst>
          </p:cNvPr>
          <p:cNvSpPr>
            <a:spLocks noGrp="1"/>
          </p:cNvSpPr>
          <p:nvPr>
            <p:ph type="dt" sz="half" idx="15"/>
          </p:nvPr>
        </p:nvSpPr>
        <p:spPr>
          <a:xfrm rot="19140000">
            <a:off x="268818" y="5870576"/>
            <a:ext cx="2901949" cy="201613"/>
          </a:xfrm>
          <a:prstGeom prst="rect">
            <a:avLst/>
          </a:prstGeom>
        </p:spPr>
        <p:txBody>
          <a:bodyPr/>
          <a:lstStyle>
            <a:lvl1pPr>
              <a:defRPr/>
            </a:lvl1pPr>
          </a:lstStyle>
          <a:p>
            <a:pPr>
              <a:defRPr/>
            </a:pPr>
            <a:fld id="{6AC983EA-3A4C-6C4B-BBEB-A32D00542E45}" type="datetime1">
              <a:rPr lang="en-US" altLang="x-none"/>
              <a:pPr>
                <a:defRPr/>
              </a:pPr>
              <a:t>11/21/24</a:t>
            </a:fld>
            <a:endParaRPr lang="en-US" altLang="x-none" dirty="0"/>
          </a:p>
        </p:txBody>
      </p:sp>
      <p:sp>
        <p:nvSpPr>
          <p:cNvPr id="8" name="Footer Placeholder 5">
            <a:extLst>
              <a:ext uri="{FF2B5EF4-FFF2-40B4-BE49-F238E27FC236}">
                <a16:creationId xmlns:a16="http://schemas.microsoft.com/office/drawing/2014/main" id="{5B1FD5E5-E708-9142-841B-5D74B8936A55}"/>
              </a:ext>
            </a:extLst>
          </p:cNvPr>
          <p:cNvSpPr>
            <a:spLocks noGrp="1"/>
          </p:cNvSpPr>
          <p:nvPr>
            <p:ph type="ftr" sz="quarter" idx="16"/>
          </p:nvPr>
        </p:nvSpPr>
        <p:spPr/>
        <p:txBody>
          <a:bodyPr/>
          <a:lstStyle>
            <a:lvl1pPr>
              <a:defRPr/>
            </a:lvl1pPr>
          </a:lstStyle>
          <a:p>
            <a:pPr>
              <a:defRPr/>
            </a:pPr>
            <a:endParaRPr lang="en-US" dirty="0"/>
          </a:p>
        </p:txBody>
      </p:sp>
      <p:sp>
        <p:nvSpPr>
          <p:cNvPr id="9" name="Slide Number Placeholder 6">
            <a:extLst>
              <a:ext uri="{FF2B5EF4-FFF2-40B4-BE49-F238E27FC236}">
                <a16:creationId xmlns:a16="http://schemas.microsoft.com/office/drawing/2014/main" id="{7EB53295-56DA-4A4C-A3FF-CCAB092234AA}"/>
              </a:ext>
            </a:extLst>
          </p:cNvPr>
          <p:cNvSpPr>
            <a:spLocks noGrp="1"/>
          </p:cNvSpPr>
          <p:nvPr>
            <p:ph type="sldNum" sz="quarter" idx="17"/>
          </p:nvPr>
        </p:nvSpPr>
        <p:spPr/>
        <p:txBody>
          <a:bodyPr/>
          <a:lstStyle>
            <a:lvl1pPr>
              <a:defRPr/>
            </a:lvl1pPr>
          </a:lstStyle>
          <a:p>
            <a:pPr>
              <a:defRPr/>
            </a:pPr>
            <a:fld id="{667F6D82-0771-C84D-A5D2-7248F9508713}" type="slidenum">
              <a:rPr lang="en-US" altLang="x-none"/>
              <a:pPr>
                <a:defRPr/>
              </a:pPr>
              <a:t>‹#›</a:t>
            </a:fld>
            <a:endParaRPr lang="en-US" altLang="x-none" dirty="0"/>
          </a:p>
        </p:txBody>
      </p:sp>
    </p:spTree>
    <p:extLst>
      <p:ext uri="{BB962C8B-B14F-4D97-AF65-F5344CB8AC3E}">
        <p14:creationId xmlns:p14="http://schemas.microsoft.com/office/powerpoint/2010/main" val="948366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D14695-4A3E-8546-8FF0-A4AA2D4C506F}"/>
              </a:ext>
            </a:extLst>
          </p:cNvPr>
          <p:cNvSpPr>
            <a:spLocks noGrp="1"/>
          </p:cNvSpPr>
          <p:nvPr>
            <p:ph type="dt" sz="half" idx="10"/>
          </p:nvPr>
        </p:nvSpPr>
        <p:spPr>
          <a:xfrm rot="19140000">
            <a:off x="268818" y="5870576"/>
            <a:ext cx="2901949" cy="201613"/>
          </a:xfrm>
          <a:prstGeom prst="rect">
            <a:avLst/>
          </a:prstGeom>
        </p:spPr>
        <p:txBody>
          <a:bodyPr/>
          <a:lstStyle>
            <a:lvl1pPr>
              <a:defRPr/>
            </a:lvl1pPr>
          </a:lstStyle>
          <a:p>
            <a:pPr>
              <a:defRPr/>
            </a:pPr>
            <a:fld id="{6F1ABF1F-979E-0D43-BDB9-7A1662F1A3E4}" type="datetime1">
              <a:rPr lang="en-US" altLang="x-none"/>
              <a:pPr>
                <a:defRPr/>
              </a:pPr>
              <a:t>11/21/24</a:t>
            </a:fld>
            <a:endParaRPr lang="en-US" altLang="x-none" dirty="0"/>
          </a:p>
        </p:txBody>
      </p:sp>
      <p:sp>
        <p:nvSpPr>
          <p:cNvPr id="5" name="Footer Placeholder 4">
            <a:extLst>
              <a:ext uri="{FF2B5EF4-FFF2-40B4-BE49-F238E27FC236}">
                <a16:creationId xmlns:a16="http://schemas.microsoft.com/office/drawing/2014/main" id="{8EA3B6EE-4ABE-5948-8F26-A328EE80FC0B}"/>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CEAADF22-12BB-4945-9563-46860BC246AA}"/>
              </a:ext>
            </a:extLst>
          </p:cNvPr>
          <p:cNvSpPr>
            <a:spLocks noGrp="1"/>
          </p:cNvSpPr>
          <p:nvPr>
            <p:ph type="sldNum" sz="quarter" idx="12"/>
          </p:nvPr>
        </p:nvSpPr>
        <p:spPr>
          <a:ln/>
        </p:spPr>
        <p:txBody>
          <a:bodyPr/>
          <a:lstStyle>
            <a:lvl1pPr>
              <a:defRPr/>
            </a:lvl1pPr>
          </a:lstStyle>
          <a:p>
            <a:pPr>
              <a:defRPr/>
            </a:pPr>
            <a:fld id="{62717720-BE6A-8A47-ABB2-1C0FCC5948D4}" type="slidenum">
              <a:rPr lang="en-US" altLang="x-none"/>
              <a:pPr>
                <a:defRPr/>
              </a:pPr>
              <a:t>‹#›</a:t>
            </a:fld>
            <a:endParaRPr lang="en-US" altLang="x-none" dirty="0"/>
          </a:p>
        </p:txBody>
      </p:sp>
    </p:spTree>
    <p:extLst>
      <p:ext uri="{BB962C8B-B14F-4D97-AF65-F5344CB8AC3E}">
        <p14:creationId xmlns:p14="http://schemas.microsoft.com/office/powerpoint/2010/main" val="4180410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DC11C1-7FAF-0341-84E9-3F0C374EDE89}"/>
              </a:ext>
            </a:extLst>
          </p:cNvPr>
          <p:cNvSpPr>
            <a:spLocks noGrp="1"/>
          </p:cNvSpPr>
          <p:nvPr>
            <p:ph type="dt" sz="half" idx="10"/>
          </p:nvPr>
        </p:nvSpPr>
        <p:spPr>
          <a:xfrm rot="19140000">
            <a:off x="268818" y="5870576"/>
            <a:ext cx="2901949" cy="201613"/>
          </a:xfrm>
          <a:prstGeom prst="rect">
            <a:avLst/>
          </a:prstGeom>
        </p:spPr>
        <p:txBody>
          <a:bodyPr/>
          <a:lstStyle>
            <a:lvl1pPr>
              <a:defRPr/>
            </a:lvl1pPr>
          </a:lstStyle>
          <a:p>
            <a:pPr>
              <a:defRPr/>
            </a:pPr>
            <a:fld id="{7A6A0795-3871-5A40-80AC-8B6F9D70D997}" type="datetime1">
              <a:rPr lang="en-US" altLang="x-none"/>
              <a:pPr>
                <a:defRPr/>
              </a:pPr>
              <a:t>11/21/24</a:t>
            </a:fld>
            <a:endParaRPr lang="en-US" altLang="x-none" dirty="0"/>
          </a:p>
        </p:txBody>
      </p:sp>
      <p:sp>
        <p:nvSpPr>
          <p:cNvPr id="5" name="Footer Placeholder 4">
            <a:extLst>
              <a:ext uri="{FF2B5EF4-FFF2-40B4-BE49-F238E27FC236}">
                <a16:creationId xmlns:a16="http://schemas.microsoft.com/office/drawing/2014/main" id="{6F405CDE-CC4E-AB43-AB95-0F54A0638819}"/>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6657A378-73B8-9946-89FC-2ED4EDBA8133}"/>
              </a:ext>
            </a:extLst>
          </p:cNvPr>
          <p:cNvSpPr>
            <a:spLocks noGrp="1"/>
          </p:cNvSpPr>
          <p:nvPr>
            <p:ph type="sldNum" sz="quarter" idx="12"/>
          </p:nvPr>
        </p:nvSpPr>
        <p:spPr>
          <a:ln/>
        </p:spPr>
        <p:txBody>
          <a:bodyPr/>
          <a:lstStyle>
            <a:lvl1pPr>
              <a:defRPr/>
            </a:lvl1pPr>
          </a:lstStyle>
          <a:p>
            <a:pPr>
              <a:defRPr/>
            </a:pPr>
            <a:fld id="{D7AC9240-AF64-E640-9481-E6DCD1422F27}" type="slidenum">
              <a:rPr lang="en-US" altLang="x-none"/>
              <a:pPr>
                <a:defRPr/>
              </a:pPr>
              <a:t>‹#›</a:t>
            </a:fld>
            <a:endParaRPr lang="en-US" altLang="x-none" dirty="0"/>
          </a:p>
        </p:txBody>
      </p:sp>
    </p:spTree>
    <p:extLst>
      <p:ext uri="{BB962C8B-B14F-4D97-AF65-F5344CB8AC3E}">
        <p14:creationId xmlns:p14="http://schemas.microsoft.com/office/powerpoint/2010/main" val="3997342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713EA9-1D54-B94B-8BDC-6B841670CC0E}"/>
              </a:ext>
            </a:extLst>
          </p:cNvPr>
          <p:cNvSpPr>
            <a:spLocks noGrp="1"/>
          </p:cNvSpPr>
          <p:nvPr>
            <p:ph type="title"/>
          </p:nvPr>
        </p:nvSpPr>
        <p:spPr>
          <a:xfrm>
            <a:off x="1096434" y="365126"/>
            <a:ext cx="10028767" cy="54927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1029" name="Text Placeholder 2">
            <a:extLst>
              <a:ext uri="{FF2B5EF4-FFF2-40B4-BE49-F238E27FC236}">
                <a16:creationId xmlns:a16="http://schemas.microsoft.com/office/drawing/2014/main" id="{34EDC196-EF3B-FB43-8716-DC39EA2EE119}"/>
              </a:ext>
            </a:extLst>
          </p:cNvPr>
          <p:cNvSpPr>
            <a:spLocks noGrp="1"/>
          </p:cNvSpPr>
          <p:nvPr>
            <p:ph type="body" idx="1"/>
          </p:nvPr>
        </p:nvSpPr>
        <p:spPr bwMode="auto">
          <a:xfrm>
            <a:off x="1096434" y="1100138"/>
            <a:ext cx="10028767"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a:extLst>
              <a:ext uri="{FF2B5EF4-FFF2-40B4-BE49-F238E27FC236}">
                <a16:creationId xmlns:a16="http://schemas.microsoft.com/office/drawing/2014/main" id="{436D10DC-5E3C-BE43-92EF-6F11A60F49CF}"/>
              </a:ext>
            </a:extLst>
          </p:cNvPr>
          <p:cNvSpPr>
            <a:spLocks noGrp="1"/>
          </p:cNvSpPr>
          <p:nvPr>
            <p:ph type="ftr" sz="quarter" idx="3"/>
          </p:nvPr>
        </p:nvSpPr>
        <p:spPr>
          <a:xfrm>
            <a:off x="4690533" y="6284914"/>
            <a:ext cx="6299200" cy="274637"/>
          </a:xfrm>
          <a:prstGeom prst="rect">
            <a:avLst/>
          </a:prstGeom>
        </p:spPr>
        <p:txBody>
          <a:bodyPr vert="horz" lIns="91440" tIns="45720" rIns="91440" bIns="45720" rtlCol="0" anchor="ctr"/>
          <a:lstStyle>
            <a:lvl1pPr algn="r" eaLnBrk="1" fontAlgn="auto" hangingPunct="1">
              <a:spcBef>
                <a:spcPts val="0"/>
              </a:spcBef>
              <a:spcAft>
                <a:spcPts val="0"/>
              </a:spcAft>
              <a:defRPr sz="1000" cap="all" spc="200" baseline="0">
                <a:solidFill>
                  <a:srgbClr val="FFFFFF"/>
                </a:solidFill>
                <a:latin typeface="+mn-lt"/>
                <a:ea typeface="+mn-ea"/>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818E20B5-9B1A-7C49-BAAE-3B3B566DA784}"/>
              </a:ext>
            </a:extLst>
          </p:cNvPr>
          <p:cNvSpPr>
            <a:spLocks noGrp="1"/>
          </p:cNvSpPr>
          <p:nvPr>
            <p:ph type="sldNum" sz="quarter" idx="4"/>
          </p:nvPr>
        </p:nvSpPr>
        <p:spPr>
          <a:xfrm>
            <a:off x="11201400" y="6170614"/>
            <a:ext cx="670984" cy="503237"/>
          </a:xfrm>
          <a:prstGeom prst="ellipse">
            <a:avLst/>
          </a:prstGeom>
          <a:ln w="19050">
            <a:solidFill>
              <a:srgbClr val="FFFFFF"/>
            </a:solidFill>
          </a:ln>
        </p:spPr>
        <p:txBody>
          <a:bodyPr vert="horz" wrap="square" lIns="9144" tIns="9144" rIns="9144" bIns="9144" numCol="1" anchor="ctr" anchorCtr="0" compatLnSpc="1">
            <a:prstTxWarp prst="textNoShape">
              <a:avLst/>
            </a:prstTxWarp>
            <a:normAutofit/>
          </a:bodyPr>
          <a:lstStyle>
            <a:lvl1pPr algn="ctr" eaLnBrk="1" hangingPunct="1">
              <a:defRPr sz="1600">
                <a:solidFill>
                  <a:srgbClr val="FFFFFF"/>
                </a:solidFill>
                <a:latin typeface="Calibri" charset="0"/>
                <a:ea typeface="ＭＳ Ｐゴシック" charset="-128"/>
              </a:defRPr>
            </a:lvl1pPr>
          </a:lstStyle>
          <a:p>
            <a:pPr>
              <a:defRPr/>
            </a:pPr>
            <a:fld id="{8D2B1182-192B-574D-A45E-5407A4B60D05}" type="slidenum">
              <a:rPr lang="en-US" altLang="x-none"/>
              <a:pPr>
                <a:defRPr/>
              </a:pPr>
              <a:t>‹#›</a:t>
            </a:fld>
            <a:endParaRPr lang="en-US" altLang="x-none" dirty="0"/>
          </a:p>
        </p:txBody>
      </p:sp>
    </p:spTree>
  </p:cSld>
  <p:clrMap bg1="lt1" tx1="dk1" bg2="lt2" tx2="dk2" accent1="accent1" accent2="accent2" accent3="accent3" accent4="accent4" accent5="accent5" accent6="accent6" hlink="hlink" folHlink="folHlink"/>
  <p:sldLayoutIdLst>
    <p:sldLayoutId id="2147484381" r:id="rId1"/>
    <p:sldLayoutId id="2147484382" r:id="rId2"/>
    <p:sldLayoutId id="2147484383" r:id="rId3"/>
    <p:sldLayoutId id="2147484384" r:id="rId4"/>
    <p:sldLayoutId id="2147484385" r:id="rId5"/>
    <p:sldLayoutId id="2147484390" r:id="rId6"/>
    <p:sldLayoutId id="2147484391" r:id="rId7"/>
    <p:sldLayoutId id="2147484386" r:id="rId8"/>
    <p:sldLayoutId id="2147484387" r:id="rId9"/>
  </p:sldLayoutIdLst>
  <p:txStyles>
    <p:titleStyle>
      <a:lvl1pPr algn="l" rtl="0" eaLnBrk="0" fontAlgn="base" hangingPunct="0">
        <a:spcBef>
          <a:spcPct val="0"/>
        </a:spcBef>
        <a:spcAft>
          <a:spcPct val="0"/>
        </a:spcAft>
        <a:defRPr sz="2800" kern="1200" cap="all">
          <a:solidFill>
            <a:schemeClr val="tx1"/>
          </a:solidFill>
          <a:latin typeface="+mj-lt"/>
          <a:ea typeface="ＭＳ Ｐゴシック" pitchFamily="-109" charset="-128"/>
          <a:cs typeface="ＭＳ Ｐゴシック" pitchFamily="-109" charset="-128"/>
        </a:defRPr>
      </a:lvl1pPr>
      <a:lvl2pPr algn="l" rtl="0" eaLnBrk="0" fontAlgn="base" hangingPunct="0">
        <a:spcBef>
          <a:spcPct val="0"/>
        </a:spcBef>
        <a:spcAft>
          <a:spcPct val="0"/>
        </a:spcAft>
        <a:defRPr sz="2800">
          <a:solidFill>
            <a:schemeClr val="tx1"/>
          </a:solidFill>
          <a:latin typeface="Calibri" pitchFamily="34" charset="0"/>
          <a:ea typeface="ＭＳ Ｐゴシック" pitchFamily="-109" charset="-128"/>
          <a:cs typeface="ＭＳ Ｐゴシック" pitchFamily="-109" charset="-128"/>
        </a:defRPr>
      </a:lvl2pPr>
      <a:lvl3pPr algn="l" rtl="0" eaLnBrk="0" fontAlgn="base" hangingPunct="0">
        <a:spcBef>
          <a:spcPct val="0"/>
        </a:spcBef>
        <a:spcAft>
          <a:spcPct val="0"/>
        </a:spcAft>
        <a:defRPr sz="2800">
          <a:solidFill>
            <a:schemeClr val="tx1"/>
          </a:solidFill>
          <a:latin typeface="Calibri" pitchFamily="34" charset="0"/>
          <a:ea typeface="ＭＳ Ｐゴシック" pitchFamily="-109" charset="-128"/>
          <a:cs typeface="ＭＳ Ｐゴシック" pitchFamily="-109" charset="-128"/>
        </a:defRPr>
      </a:lvl3pPr>
      <a:lvl4pPr algn="l" rtl="0" eaLnBrk="0" fontAlgn="base" hangingPunct="0">
        <a:spcBef>
          <a:spcPct val="0"/>
        </a:spcBef>
        <a:spcAft>
          <a:spcPct val="0"/>
        </a:spcAft>
        <a:defRPr sz="2800">
          <a:solidFill>
            <a:schemeClr val="tx1"/>
          </a:solidFill>
          <a:latin typeface="Calibri" pitchFamily="34" charset="0"/>
          <a:ea typeface="ＭＳ Ｐゴシック" pitchFamily="-109" charset="-128"/>
          <a:cs typeface="ＭＳ Ｐゴシック" pitchFamily="-109" charset="-128"/>
        </a:defRPr>
      </a:lvl4pPr>
      <a:lvl5pPr algn="l" rtl="0" eaLnBrk="0" fontAlgn="base" hangingPunct="0">
        <a:spcBef>
          <a:spcPct val="0"/>
        </a:spcBef>
        <a:spcAft>
          <a:spcPct val="0"/>
        </a:spcAft>
        <a:defRPr sz="2800">
          <a:solidFill>
            <a:schemeClr val="tx1"/>
          </a:solidFill>
          <a:latin typeface="Calibri" pitchFamily="34" charset="0"/>
          <a:ea typeface="ＭＳ Ｐゴシック" pitchFamily="-109" charset="-128"/>
          <a:cs typeface="ＭＳ Ｐゴシック" pitchFamily="-109" charset="-128"/>
        </a:defRPr>
      </a:lvl5pPr>
      <a:lvl6pPr marL="457200" algn="l" rtl="0" fontAlgn="base">
        <a:spcBef>
          <a:spcPct val="0"/>
        </a:spcBef>
        <a:spcAft>
          <a:spcPct val="0"/>
        </a:spcAft>
        <a:defRPr sz="2800">
          <a:solidFill>
            <a:schemeClr val="tx1"/>
          </a:solidFill>
          <a:latin typeface="Calibri" pitchFamily="34" charset="0"/>
        </a:defRPr>
      </a:lvl6pPr>
      <a:lvl7pPr marL="914400" algn="l" rtl="0" fontAlgn="base">
        <a:spcBef>
          <a:spcPct val="0"/>
        </a:spcBef>
        <a:spcAft>
          <a:spcPct val="0"/>
        </a:spcAft>
        <a:defRPr sz="2800">
          <a:solidFill>
            <a:schemeClr val="tx1"/>
          </a:solidFill>
          <a:latin typeface="Calibri" pitchFamily="34" charset="0"/>
        </a:defRPr>
      </a:lvl7pPr>
      <a:lvl8pPr marL="1371600" algn="l" rtl="0" fontAlgn="base">
        <a:spcBef>
          <a:spcPct val="0"/>
        </a:spcBef>
        <a:spcAft>
          <a:spcPct val="0"/>
        </a:spcAft>
        <a:defRPr sz="2800">
          <a:solidFill>
            <a:schemeClr val="tx1"/>
          </a:solidFill>
          <a:latin typeface="Calibri" pitchFamily="34" charset="0"/>
        </a:defRPr>
      </a:lvl8pPr>
      <a:lvl9pPr marL="1828800" algn="l" rtl="0" fontAlgn="base">
        <a:spcBef>
          <a:spcPct val="0"/>
        </a:spcBef>
        <a:spcAft>
          <a:spcPct val="0"/>
        </a:spcAft>
        <a:defRPr sz="2800">
          <a:solidFill>
            <a:schemeClr val="tx1"/>
          </a:solidFill>
          <a:latin typeface="Calibri" pitchFamily="34" charset="0"/>
        </a:defRPr>
      </a:lvl9pPr>
    </p:titleStyle>
    <p:bodyStyle>
      <a:lvl1pPr marL="342900" indent="-342900" algn="l" rtl="0" eaLnBrk="0" fontAlgn="base" hangingPunct="0">
        <a:spcBef>
          <a:spcPts val="800"/>
        </a:spcBef>
        <a:spcAft>
          <a:spcPct val="0"/>
        </a:spcAft>
        <a:buFont typeface="Arial" panose="020B0604020202020204" pitchFamily="34" charset="0"/>
        <a:defRPr sz="1600" b="1" kern="1200">
          <a:solidFill>
            <a:schemeClr val="tx1"/>
          </a:solidFill>
          <a:latin typeface="+mn-lt"/>
          <a:ea typeface="ＭＳ Ｐゴシック" pitchFamily="-109" charset="-128"/>
          <a:cs typeface="ＭＳ Ｐゴシック" pitchFamily="-109" charset="-128"/>
        </a:defRPr>
      </a:lvl1pPr>
      <a:lvl2pPr marL="1730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ＭＳ Ｐゴシック" pitchFamily="-109" charset="-128"/>
          <a:cs typeface="+mn-cs"/>
        </a:defRPr>
      </a:lvl2pPr>
      <a:lvl3pPr marL="4016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ＭＳ Ｐゴシック" pitchFamily="-109" charset="-128"/>
          <a:cs typeface="+mn-cs"/>
        </a:defRPr>
      </a:lvl3pPr>
      <a:lvl4pPr marL="630238" indent="-163513"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ＭＳ Ｐゴシック" pitchFamily="-109" charset="-128"/>
          <a:cs typeface="+mn-cs"/>
        </a:defRPr>
      </a:lvl4pPr>
      <a:lvl5pPr marL="858838" indent="-173038" algn="l" rtl="0" eaLnBrk="0" fontAlgn="base" hangingPunct="0">
        <a:spcBef>
          <a:spcPts val="300"/>
        </a:spcBef>
        <a:spcAft>
          <a:spcPct val="0"/>
        </a:spcAft>
        <a:buClr>
          <a:schemeClr val="accent2"/>
        </a:buClr>
        <a:buFont typeface="Wingdings" pitchFamily="2" charset="2"/>
        <a:buChar char="§"/>
        <a:defRPr sz="1600" kern="1200">
          <a:solidFill>
            <a:schemeClr val="tx1"/>
          </a:solidFill>
          <a:latin typeface="+mn-lt"/>
          <a:ea typeface="ＭＳ Ｐゴシック" pitchFamily="-109" charset="-128"/>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479C3852-5688-964A-9360-320D3911BBCD}"/>
              </a:ext>
            </a:extLst>
          </p:cNvPr>
          <p:cNvSpPr>
            <a:spLocks noGrp="1"/>
          </p:cNvSpPr>
          <p:nvPr>
            <p:ph type="title"/>
          </p:nvPr>
        </p:nvSpPr>
        <p:spPr bwMode="auto">
          <a:xfrm>
            <a:off x="3086100" y="1448058"/>
            <a:ext cx="6019800" cy="549275"/>
          </a:xfrm>
        </p:spPr>
        <p:txBody>
          <a:bodyPr wrap="square" numCol="1" anchorCtr="0" compatLnSpc="1">
            <a:prstTxWarp prst="textNoShape">
              <a:avLst/>
            </a:prstTxWarp>
          </a:bodyPr>
          <a:lstStyle/>
          <a:p>
            <a:pPr algn="ctr" eaLnBrk="1" hangingPunct="1">
              <a:defRPr/>
            </a:pPr>
            <a:r>
              <a:rPr lang="en-US" altLang="x-none" sz="3600" b="1" dirty="0">
                <a:solidFill>
                  <a:srgbClr val="000090"/>
                </a:solidFill>
                <a:latin typeface="+mn-lt"/>
                <a:ea typeface="ＭＳ Ｐゴシック" charset="-128"/>
                <a:cs typeface="+mn-cs"/>
              </a:rPr>
              <a:t>CE Presentation Guide</a:t>
            </a:r>
          </a:p>
        </p:txBody>
      </p:sp>
      <p:sp>
        <p:nvSpPr>
          <p:cNvPr id="18434" name="Content Placeholder 2">
            <a:extLst>
              <a:ext uri="{FF2B5EF4-FFF2-40B4-BE49-F238E27FC236}">
                <a16:creationId xmlns:a16="http://schemas.microsoft.com/office/drawing/2014/main" id="{3144FFD0-F986-314A-AE8B-5FEA503C37E3}"/>
              </a:ext>
            </a:extLst>
          </p:cNvPr>
          <p:cNvSpPr>
            <a:spLocks noGrp="1"/>
          </p:cNvSpPr>
          <p:nvPr>
            <p:ph idx="1"/>
          </p:nvPr>
        </p:nvSpPr>
        <p:spPr>
          <a:xfrm>
            <a:off x="1905000" y="2667000"/>
            <a:ext cx="8382000" cy="2133595"/>
          </a:xfrm>
        </p:spPr>
        <p:txBody>
          <a:bodyPr/>
          <a:lstStyle/>
          <a:p>
            <a:pPr algn="ctr">
              <a:spcBef>
                <a:spcPts val="0"/>
              </a:spcBef>
            </a:pPr>
            <a:r>
              <a:rPr lang="en-US" sz="3200" cap="all" dirty="0">
                <a:solidFill>
                  <a:srgbClr val="000090"/>
                </a:solidFill>
                <a:ea typeface="ＭＳ Ｐゴシック" charset="-128"/>
                <a:cs typeface="+mn-cs"/>
              </a:rPr>
              <a:t>CE Activity Faculty</a:t>
            </a:r>
          </a:p>
          <a:p>
            <a:pPr algn="ctr">
              <a:spcBef>
                <a:spcPts val="0"/>
              </a:spcBef>
            </a:pPr>
            <a:endParaRPr lang="en-US" cap="all" dirty="0">
              <a:solidFill>
                <a:srgbClr val="000090"/>
              </a:solidFill>
              <a:ea typeface="ＭＳ Ｐゴシック" charset="-128"/>
              <a:cs typeface="+mn-cs"/>
            </a:endParaRPr>
          </a:p>
          <a:p>
            <a:pPr marL="9525" indent="-9525" algn="ctr">
              <a:spcBef>
                <a:spcPts val="0"/>
              </a:spcBef>
            </a:pPr>
            <a:r>
              <a:rPr lang="en-US" altLang="x-none" sz="2000" dirty="0">
                <a:solidFill>
                  <a:srgbClr val="000090"/>
                </a:solidFill>
                <a:ea typeface="ＭＳ Ｐゴシック" charset="-128"/>
                <a:cs typeface="+mn-cs"/>
              </a:rPr>
              <a:t>Thank you for your participation as faculty for this CE activity. Please </a:t>
            </a:r>
          </a:p>
          <a:p>
            <a:pPr marL="9525" indent="-9525" algn="ctr">
              <a:spcBef>
                <a:spcPts val="200"/>
              </a:spcBef>
            </a:pPr>
            <a:r>
              <a:rPr lang="en-US" altLang="x-none" sz="2000" dirty="0">
                <a:solidFill>
                  <a:srgbClr val="000090"/>
                </a:solidFill>
                <a:ea typeface="ＭＳ Ｐゴシック" charset="-128"/>
                <a:cs typeface="+mn-cs"/>
              </a:rPr>
              <a:t>review and include the following CE compliance slides in your presentation.</a:t>
            </a:r>
          </a:p>
          <a:p>
            <a:pPr marL="9525" indent="-9525" algn="ctr">
              <a:spcBef>
                <a:spcPts val="200"/>
              </a:spcBef>
            </a:pPr>
            <a:endParaRPr lang="en-US" altLang="x-none" sz="2000" dirty="0">
              <a:solidFill>
                <a:srgbClr val="000090"/>
              </a:solidFill>
              <a:ea typeface="ＭＳ Ｐゴシック" charset="-128"/>
              <a:cs typeface="+mn-cs"/>
            </a:endParaRPr>
          </a:p>
          <a:p>
            <a:pPr marL="9525" indent="-9525" algn="ctr">
              <a:spcBef>
                <a:spcPts val="200"/>
              </a:spcBef>
            </a:pPr>
            <a:r>
              <a:rPr lang="en-US" altLang="x-none" sz="2000" dirty="0">
                <a:solidFill>
                  <a:srgbClr val="000090"/>
                </a:solidFill>
                <a:ea typeface="ＭＳ Ｐゴシック" charset="-128"/>
                <a:cs typeface="+mn-cs"/>
              </a:rPr>
              <a:t>Thank you for your assistance.</a:t>
            </a:r>
          </a:p>
        </p:txBody>
      </p:sp>
      <p:sp>
        <p:nvSpPr>
          <p:cNvPr id="8" name="TextBox 7">
            <a:extLst>
              <a:ext uri="{FF2B5EF4-FFF2-40B4-BE49-F238E27FC236}">
                <a16:creationId xmlns:a16="http://schemas.microsoft.com/office/drawing/2014/main" id="{77EC2A2E-26A9-F64C-9E0E-DCA6FAD442A7}"/>
              </a:ext>
            </a:extLst>
          </p:cNvPr>
          <p:cNvSpPr txBox="1"/>
          <p:nvPr/>
        </p:nvSpPr>
        <p:spPr>
          <a:xfrm>
            <a:off x="3962400" y="5791200"/>
            <a:ext cx="7010400" cy="846386"/>
          </a:xfrm>
          <a:prstGeom prst="rect">
            <a:avLst/>
          </a:prstGeom>
          <a:noFill/>
          <a:effectLst>
            <a:glow>
              <a:schemeClr val="accent1">
                <a:alpha val="68000"/>
              </a:schemeClr>
            </a:glow>
          </a:effec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defRPr/>
            </a:pPr>
            <a:endParaRPr lang="en-US" altLang="x-none" sz="1200" dirty="0">
              <a:solidFill>
                <a:schemeClr val="bg1"/>
              </a:solidFill>
            </a:endParaRPr>
          </a:p>
          <a:p>
            <a:pPr algn="ctr" eaLnBrk="1" hangingPunct="1">
              <a:defRPr/>
            </a:pPr>
            <a:r>
              <a:rPr lang="en-US" altLang="x-none" sz="2000" b="1" dirty="0">
                <a:solidFill>
                  <a:schemeClr val="bg1"/>
                </a:solidFill>
              </a:rPr>
              <a:t>Reduce Costs – Improve Processes – Please Participants</a:t>
            </a:r>
          </a:p>
          <a:p>
            <a:pPr algn="ctr" eaLnBrk="1" hangingPunct="1">
              <a:defRPr/>
            </a:pPr>
            <a:endParaRPr lang="en-US" altLang="x-none" sz="1200" b="1" dirty="0">
              <a:solidFill>
                <a:schemeClr val="bg1"/>
              </a:solidFill>
            </a:endParaRPr>
          </a:p>
          <a:p>
            <a:pPr algn="ctr" eaLnBrk="1" hangingPunct="1">
              <a:defRPr/>
            </a:pPr>
            <a:endParaRPr lang="en-US" altLang="x-none" sz="300" b="1" dirty="0">
              <a:solidFill>
                <a:schemeClr val="bg1"/>
              </a:solidFill>
            </a:endParaRPr>
          </a:p>
          <a:p>
            <a:pPr algn="ctr" eaLnBrk="1" hangingPunct="1">
              <a:defRPr/>
            </a:pPr>
            <a:endParaRPr lang="en-US" altLang="x-none" sz="100" b="1" dirty="0">
              <a:solidFill>
                <a:schemeClr val="bg1"/>
              </a:solidFill>
            </a:endParaRPr>
          </a:p>
          <a:p>
            <a:pPr algn="ctr" eaLnBrk="1" hangingPunct="1">
              <a:defRPr/>
            </a:pPr>
            <a:r>
              <a:rPr lang="en-US" altLang="x-none" sz="100" b="1" dirty="0">
                <a:solidFill>
                  <a:schemeClr val="bg1"/>
                </a:solidFill>
              </a:rPr>
              <a:t>-</a:t>
            </a:r>
            <a:endParaRPr lang="en-US" altLang="x-none" sz="800" b="1" dirty="0">
              <a:solidFill>
                <a:schemeClr val="bg1"/>
              </a:solidFill>
            </a:endParaRPr>
          </a:p>
        </p:txBody>
      </p:sp>
      <p:sp>
        <p:nvSpPr>
          <p:cNvPr id="7" name="TextBox 6">
            <a:extLst>
              <a:ext uri="{FF2B5EF4-FFF2-40B4-BE49-F238E27FC236}">
                <a16:creationId xmlns:a16="http://schemas.microsoft.com/office/drawing/2014/main" id="{C9D93B34-E538-C649-9AD8-057B4335B92D}"/>
              </a:ext>
            </a:extLst>
          </p:cNvPr>
          <p:cNvSpPr txBox="1"/>
          <p:nvPr/>
        </p:nvSpPr>
        <p:spPr>
          <a:xfrm>
            <a:off x="10889166" y="6581001"/>
            <a:ext cx="1295400" cy="276999"/>
          </a:xfrm>
          <a:prstGeom prst="rect">
            <a:avLst/>
          </a:prstGeom>
          <a:noFill/>
        </p:spPr>
        <p:txBody>
          <a:bodyPr wrap="square">
            <a:spAutoFit/>
          </a:bodyPr>
          <a:lstStyle/>
          <a:p>
            <a:r>
              <a:rPr lang="en-US" sz="1200" dirty="0">
                <a:solidFill>
                  <a:srgbClr val="000090"/>
                </a:solidFill>
                <a:latin typeface="+mn-lt"/>
                <a:ea typeface="ＭＳ Ｐゴシック" charset="-128"/>
              </a:rPr>
              <a:t>©️ 2024 AffinityCE</a:t>
            </a:r>
          </a:p>
        </p:txBody>
      </p:sp>
      <p:cxnSp>
        <p:nvCxnSpPr>
          <p:cNvPr id="3" name="Straight Connector 2">
            <a:extLst>
              <a:ext uri="{FF2B5EF4-FFF2-40B4-BE49-F238E27FC236}">
                <a16:creationId xmlns:a16="http://schemas.microsoft.com/office/drawing/2014/main" id="{81A358FF-D62F-E44C-9E56-976D8AACEB17}"/>
              </a:ext>
            </a:extLst>
          </p:cNvPr>
          <p:cNvCxnSpPr/>
          <p:nvPr/>
        </p:nvCxnSpPr>
        <p:spPr>
          <a:xfrm>
            <a:off x="1905000" y="2209800"/>
            <a:ext cx="8610600" cy="0"/>
          </a:xfrm>
          <a:prstGeom prst="line">
            <a:avLst/>
          </a:prstGeom>
          <a:ln w="31750">
            <a:solidFill>
              <a:srgbClr val="005BA0"/>
            </a:solidFill>
          </a:ln>
        </p:spPr>
        <p:style>
          <a:lnRef idx="1">
            <a:schemeClr val="accent1"/>
          </a:lnRef>
          <a:fillRef idx="0">
            <a:schemeClr val="accent1"/>
          </a:fillRef>
          <a:effectRef idx="0">
            <a:schemeClr val="accent1"/>
          </a:effectRef>
          <a:fontRef idx="minor">
            <a:schemeClr val="tx1"/>
          </a:fontRef>
        </p:style>
      </p:cxnSp>
      <p:pic>
        <p:nvPicPr>
          <p:cNvPr id="4" name="Graphic 3">
            <a:extLst>
              <a:ext uri="{FF2B5EF4-FFF2-40B4-BE49-F238E27FC236}">
                <a16:creationId xmlns:a16="http://schemas.microsoft.com/office/drawing/2014/main" id="{698FBB9E-07A4-5143-97A1-99641C3D2D0F}"/>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5201741" y="5257794"/>
            <a:ext cx="1788518" cy="594576"/>
          </a:xfrm>
          <a:prstGeom prst="rect">
            <a:avLst/>
          </a:prstGeom>
        </p:spPr>
      </p:pic>
    </p:spTree>
    <p:extLst>
      <p:ext uri="{BB962C8B-B14F-4D97-AF65-F5344CB8AC3E}">
        <p14:creationId xmlns:p14="http://schemas.microsoft.com/office/powerpoint/2010/main" val="3517719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479C3852-5688-964A-9360-320D3911BBCD}"/>
              </a:ext>
            </a:extLst>
          </p:cNvPr>
          <p:cNvSpPr>
            <a:spLocks noGrp="1"/>
          </p:cNvSpPr>
          <p:nvPr>
            <p:ph type="title"/>
          </p:nvPr>
        </p:nvSpPr>
        <p:spPr bwMode="auto">
          <a:xfrm>
            <a:off x="3657600" y="1219458"/>
            <a:ext cx="4876800" cy="549275"/>
          </a:xfrm>
        </p:spPr>
        <p:txBody>
          <a:bodyPr wrap="square" numCol="1" anchorCtr="0" compatLnSpc="1">
            <a:prstTxWarp prst="textNoShape">
              <a:avLst/>
            </a:prstTxWarp>
          </a:bodyPr>
          <a:lstStyle/>
          <a:p>
            <a:pPr algn="ctr" eaLnBrk="1" hangingPunct="1">
              <a:defRPr/>
            </a:pPr>
            <a:r>
              <a:rPr lang="en-US" altLang="x-none" sz="3600" b="1" cap="none" dirty="0">
                <a:solidFill>
                  <a:srgbClr val="000090"/>
                </a:solidFill>
                <a:latin typeface="+mn-lt"/>
                <a:ea typeface="ＭＳ Ｐゴシック" charset="-128"/>
                <a:cs typeface="+mn-cs"/>
              </a:rPr>
              <a:t>Presentation Title</a:t>
            </a:r>
          </a:p>
        </p:txBody>
      </p:sp>
      <p:sp>
        <p:nvSpPr>
          <p:cNvPr id="18434" name="Content Placeholder 2">
            <a:extLst>
              <a:ext uri="{FF2B5EF4-FFF2-40B4-BE49-F238E27FC236}">
                <a16:creationId xmlns:a16="http://schemas.microsoft.com/office/drawing/2014/main" id="{3144FFD0-F986-314A-AE8B-5FEA503C37E3}"/>
              </a:ext>
            </a:extLst>
          </p:cNvPr>
          <p:cNvSpPr>
            <a:spLocks noGrp="1"/>
          </p:cNvSpPr>
          <p:nvPr>
            <p:ph idx="1"/>
          </p:nvPr>
        </p:nvSpPr>
        <p:spPr>
          <a:xfrm>
            <a:off x="1905000" y="2590800"/>
            <a:ext cx="8382000" cy="1371600"/>
          </a:xfrm>
        </p:spPr>
        <p:txBody>
          <a:bodyPr/>
          <a:lstStyle/>
          <a:p>
            <a:pPr algn="ctr"/>
            <a:r>
              <a:rPr lang="en-US" sz="3200" dirty="0">
                <a:solidFill>
                  <a:srgbClr val="000090"/>
                </a:solidFill>
                <a:ea typeface="ＭＳ Ｐゴシック" charset="-128"/>
                <a:cs typeface="+mn-cs"/>
              </a:rPr>
              <a:t>Mary Smith MD</a:t>
            </a:r>
          </a:p>
          <a:p>
            <a:pPr algn="ctr"/>
            <a:r>
              <a:rPr lang="en-US" sz="2800" dirty="0">
                <a:solidFill>
                  <a:srgbClr val="000090"/>
                </a:solidFill>
                <a:ea typeface="ＭＳ Ｐゴシック" charset="-128"/>
                <a:cs typeface="+mn-cs"/>
              </a:rPr>
              <a:t>Associate Professor, USA Health Center USA </a:t>
            </a:r>
            <a:endParaRPr lang="en-US" altLang="x-none" sz="2800" dirty="0">
              <a:solidFill>
                <a:srgbClr val="000090"/>
              </a:solidFill>
              <a:ea typeface="ＭＳ Ｐゴシック" charset="-128"/>
              <a:cs typeface="+mn-cs"/>
            </a:endParaRPr>
          </a:p>
        </p:txBody>
      </p:sp>
      <p:sp>
        <p:nvSpPr>
          <p:cNvPr id="8" name="TextBox 7">
            <a:extLst>
              <a:ext uri="{FF2B5EF4-FFF2-40B4-BE49-F238E27FC236}">
                <a16:creationId xmlns:a16="http://schemas.microsoft.com/office/drawing/2014/main" id="{77EC2A2E-26A9-F64C-9E0E-DCA6FAD442A7}"/>
              </a:ext>
            </a:extLst>
          </p:cNvPr>
          <p:cNvSpPr txBox="1"/>
          <p:nvPr/>
        </p:nvSpPr>
        <p:spPr>
          <a:xfrm>
            <a:off x="3962400" y="5791200"/>
            <a:ext cx="7010400" cy="846386"/>
          </a:xfrm>
          <a:prstGeom prst="rect">
            <a:avLst/>
          </a:prstGeom>
          <a:noFill/>
          <a:effectLst>
            <a:glow>
              <a:schemeClr val="accent1">
                <a:alpha val="68000"/>
              </a:schemeClr>
            </a:glow>
          </a:effectLst>
        </p:spPr>
        <p:txBody>
          <a:bodyPr>
            <a:spAutoFit/>
          </a:bodyPr>
          <a:lstStyle>
            <a:lvl1pPr eaLnBrk="0" hangingPunct="0">
              <a:defRPr sz="2400">
                <a:solidFill>
                  <a:schemeClr val="tx1"/>
                </a:solidFill>
                <a:latin typeface="Calibri" charset="0"/>
                <a:ea typeface="ＭＳ Ｐゴシック" charset="-128"/>
              </a:defRPr>
            </a:lvl1pPr>
            <a:lvl2pPr marL="742950" indent="-285750" eaLnBrk="0" hangingPunct="0">
              <a:defRPr sz="2400">
                <a:solidFill>
                  <a:schemeClr val="tx1"/>
                </a:solidFill>
                <a:latin typeface="Calibri" charset="0"/>
                <a:ea typeface="ＭＳ Ｐゴシック" charset="-128"/>
              </a:defRPr>
            </a:lvl2pPr>
            <a:lvl3pPr marL="1143000" indent="-228600" eaLnBrk="0" hangingPunct="0">
              <a:defRPr sz="2400">
                <a:solidFill>
                  <a:schemeClr val="tx1"/>
                </a:solidFill>
                <a:latin typeface="Calibri" charset="0"/>
                <a:ea typeface="ＭＳ Ｐゴシック" charset="-128"/>
              </a:defRPr>
            </a:lvl3pPr>
            <a:lvl4pPr marL="1600200" indent="-228600" eaLnBrk="0" hangingPunct="0">
              <a:defRPr sz="2400">
                <a:solidFill>
                  <a:schemeClr val="tx1"/>
                </a:solidFill>
                <a:latin typeface="Calibri" charset="0"/>
                <a:ea typeface="ＭＳ Ｐゴシック" charset="-128"/>
              </a:defRPr>
            </a:lvl4pPr>
            <a:lvl5pPr marL="2057400" indent="-228600" eaLnBrk="0" hangingPunct="0">
              <a:defRPr sz="2400">
                <a:solidFill>
                  <a:schemeClr val="tx1"/>
                </a:solidFill>
                <a:latin typeface="Calibri" charset="0"/>
                <a:ea typeface="ＭＳ Ｐゴシック" charset="-128"/>
              </a:defRPr>
            </a:lvl5pPr>
            <a:lvl6pPr marL="2514600" indent="-2286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defRPr/>
            </a:pPr>
            <a:endParaRPr lang="en-US" altLang="x-none" sz="1200" dirty="0">
              <a:solidFill>
                <a:schemeClr val="bg1"/>
              </a:solidFill>
            </a:endParaRPr>
          </a:p>
          <a:p>
            <a:pPr algn="ctr" eaLnBrk="1" hangingPunct="1">
              <a:defRPr/>
            </a:pPr>
            <a:r>
              <a:rPr lang="en-US" altLang="x-none" sz="2000" b="1" dirty="0">
                <a:solidFill>
                  <a:schemeClr val="bg1"/>
                </a:solidFill>
              </a:rPr>
              <a:t>Reduce Costs – Improve Processes – Please Participants</a:t>
            </a:r>
          </a:p>
          <a:p>
            <a:pPr algn="ctr" eaLnBrk="1" hangingPunct="1">
              <a:defRPr/>
            </a:pPr>
            <a:endParaRPr lang="en-US" altLang="x-none" sz="1200" b="1" dirty="0">
              <a:solidFill>
                <a:schemeClr val="bg1"/>
              </a:solidFill>
            </a:endParaRPr>
          </a:p>
          <a:p>
            <a:pPr algn="ctr" eaLnBrk="1" hangingPunct="1">
              <a:defRPr/>
            </a:pPr>
            <a:endParaRPr lang="en-US" altLang="x-none" sz="300" b="1" dirty="0">
              <a:solidFill>
                <a:schemeClr val="bg1"/>
              </a:solidFill>
            </a:endParaRPr>
          </a:p>
          <a:p>
            <a:pPr algn="ctr" eaLnBrk="1" hangingPunct="1">
              <a:defRPr/>
            </a:pPr>
            <a:endParaRPr lang="en-US" altLang="x-none" sz="100" b="1" dirty="0">
              <a:solidFill>
                <a:schemeClr val="bg1"/>
              </a:solidFill>
            </a:endParaRPr>
          </a:p>
          <a:p>
            <a:pPr algn="ctr" eaLnBrk="1" hangingPunct="1">
              <a:defRPr/>
            </a:pPr>
            <a:r>
              <a:rPr lang="en-US" altLang="x-none" sz="100" b="1" dirty="0">
                <a:solidFill>
                  <a:schemeClr val="bg1"/>
                </a:solidFill>
              </a:rPr>
              <a:t>-</a:t>
            </a:r>
            <a:endParaRPr lang="en-US" altLang="x-none" sz="800" b="1" dirty="0">
              <a:solidFill>
                <a:schemeClr val="bg1"/>
              </a:solidFill>
            </a:endParaRPr>
          </a:p>
        </p:txBody>
      </p:sp>
      <p:sp>
        <p:nvSpPr>
          <p:cNvPr id="6" name="TextBox 5">
            <a:extLst>
              <a:ext uri="{FF2B5EF4-FFF2-40B4-BE49-F238E27FC236}">
                <a16:creationId xmlns:a16="http://schemas.microsoft.com/office/drawing/2014/main" id="{CE404B32-DFAD-3E49-8A1A-333C0C35DE12}"/>
              </a:ext>
            </a:extLst>
          </p:cNvPr>
          <p:cNvSpPr txBox="1"/>
          <p:nvPr/>
        </p:nvSpPr>
        <p:spPr>
          <a:xfrm>
            <a:off x="0" y="0"/>
            <a:ext cx="12184566" cy="307777"/>
          </a:xfrm>
          <a:prstGeom prst="rect">
            <a:avLst/>
          </a:prstGeom>
          <a:noFill/>
        </p:spPr>
        <p:txBody>
          <a:bodyPr wrap="square" rtlCol="0">
            <a:spAutoFit/>
          </a:bodyPr>
          <a:lstStyle/>
          <a:p>
            <a:r>
              <a:rPr lang="en-US" sz="1400" dirty="0">
                <a:latin typeface="+mn-lt"/>
                <a:ea typeface="ＭＳ Ｐゴシック" charset="-128"/>
              </a:rPr>
              <a:t>First slide of your presentation: Include the presentation title, your name, credentials, position, and organization.</a:t>
            </a:r>
          </a:p>
        </p:txBody>
      </p:sp>
      <p:sp>
        <p:nvSpPr>
          <p:cNvPr id="9" name="TextBox 8">
            <a:extLst>
              <a:ext uri="{FF2B5EF4-FFF2-40B4-BE49-F238E27FC236}">
                <a16:creationId xmlns:a16="http://schemas.microsoft.com/office/drawing/2014/main" id="{29841366-35E6-4040-B649-FDB68A9144F9}"/>
              </a:ext>
            </a:extLst>
          </p:cNvPr>
          <p:cNvSpPr txBox="1"/>
          <p:nvPr/>
        </p:nvSpPr>
        <p:spPr>
          <a:xfrm>
            <a:off x="10889166" y="6581001"/>
            <a:ext cx="1295400" cy="276999"/>
          </a:xfrm>
          <a:prstGeom prst="rect">
            <a:avLst/>
          </a:prstGeom>
          <a:noFill/>
        </p:spPr>
        <p:txBody>
          <a:bodyPr wrap="square">
            <a:spAutoFit/>
          </a:bodyPr>
          <a:lstStyle/>
          <a:p>
            <a:r>
              <a:rPr lang="en-US" sz="1200" dirty="0">
                <a:solidFill>
                  <a:srgbClr val="000090"/>
                </a:solidFill>
                <a:latin typeface="+mn-lt"/>
                <a:ea typeface="ＭＳ Ｐゴシック" charset="-128"/>
              </a:rPr>
              <a:t>©️ 2024 AffinityCE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479C3852-5688-964A-9360-320D3911BBCD}"/>
              </a:ext>
            </a:extLst>
          </p:cNvPr>
          <p:cNvSpPr>
            <a:spLocks noGrp="1"/>
          </p:cNvSpPr>
          <p:nvPr>
            <p:ph type="title"/>
          </p:nvPr>
        </p:nvSpPr>
        <p:spPr bwMode="auto">
          <a:xfrm>
            <a:off x="3505200" y="645461"/>
            <a:ext cx="4876800" cy="549275"/>
          </a:xfrm>
        </p:spPr>
        <p:txBody>
          <a:bodyPr wrap="square" numCol="1" anchorCtr="0" compatLnSpc="1">
            <a:prstTxWarp prst="textNoShape">
              <a:avLst/>
            </a:prstTxWarp>
          </a:bodyPr>
          <a:lstStyle/>
          <a:p>
            <a:pPr algn="ctr" eaLnBrk="1" hangingPunct="1">
              <a:defRPr/>
            </a:pPr>
            <a:r>
              <a:rPr lang="en-US" altLang="x-none" sz="3600" b="1" dirty="0">
                <a:solidFill>
                  <a:srgbClr val="000090"/>
                </a:solidFill>
                <a:latin typeface="+mn-lt"/>
                <a:ea typeface="ＭＳ Ｐゴシック" charset="-128"/>
                <a:cs typeface="+mn-cs"/>
              </a:rPr>
              <a:t>Disclosures</a:t>
            </a:r>
          </a:p>
        </p:txBody>
      </p:sp>
      <p:sp>
        <p:nvSpPr>
          <p:cNvPr id="18434" name="Content Placeholder 2">
            <a:extLst>
              <a:ext uri="{FF2B5EF4-FFF2-40B4-BE49-F238E27FC236}">
                <a16:creationId xmlns:a16="http://schemas.microsoft.com/office/drawing/2014/main" id="{3144FFD0-F986-314A-AE8B-5FEA503C37E3}"/>
              </a:ext>
            </a:extLst>
          </p:cNvPr>
          <p:cNvSpPr>
            <a:spLocks noGrp="1"/>
          </p:cNvSpPr>
          <p:nvPr>
            <p:ph idx="1"/>
          </p:nvPr>
        </p:nvSpPr>
        <p:spPr>
          <a:xfrm>
            <a:off x="762000" y="1371600"/>
            <a:ext cx="10774866" cy="4800599"/>
          </a:xfrm>
        </p:spPr>
        <p:txBody>
          <a:bodyPr/>
          <a:lstStyle/>
          <a:p>
            <a:r>
              <a:rPr lang="en-US" dirty="0">
                <a:solidFill>
                  <a:srgbClr val="000090"/>
                </a:solidFill>
                <a:ea typeface="ＭＳ Ｐゴシック" charset="-128"/>
                <a:cs typeface="+mn-cs"/>
              </a:rPr>
              <a:t>(Presenter’s name) has no relevant financial relationships with ineligible companies to disclose.</a:t>
            </a:r>
          </a:p>
          <a:p>
            <a:r>
              <a:rPr lang="en-US" cap="all" dirty="0">
                <a:solidFill>
                  <a:srgbClr val="000090"/>
                </a:solidFill>
                <a:ea typeface="ＭＳ Ｐゴシック" charset="-128"/>
                <a:cs typeface="+mn-cs"/>
              </a:rPr>
              <a:t>Or </a:t>
            </a:r>
          </a:p>
          <a:p>
            <a:r>
              <a:rPr lang="en-US" dirty="0">
                <a:solidFill>
                  <a:srgbClr val="000090"/>
                </a:solidFill>
                <a:ea typeface="ＭＳ Ｐゴシック" charset="-128"/>
                <a:cs typeface="+mn-cs"/>
              </a:rPr>
              <a:t>(Presenter’s name)</a:t>
            </a:r>
          </a:p>
          <a:p>
            <a:pPr>
              <a:spcBef>
                <a:spcPts val="0"/>
              </a:spcBef>
            </a:pPr>
            <a:r>
              <a:rPr lang="en-US" dirty="0">
                <a:solidFill>
                  <a:srgbClr val="000090"/>
                </a:solidFill>
                <a:ea typeface="ＭＳ Ｐゴシック" charset="-128"/>
                <a:cs typeface="+mn-cs"/>
              </a:rPr>
              <a:t>      Receives grant and/or research support from: (company name)</a:t>
            </a:r>
          </a:p>
          <a:p>
            <a:pPr>
              <a:spcBef>
                <a:spcPts val="0"/>
              </a:spcBef>
            </a:pPr>
            <a:r>
              <a:rPr lang="en-US" dirty="0">
                <a:solidFill>
                  <a:srgbClr val="000090"/>
                </a:solidFill>
                <a:ea typeface="ＭＳ Ｐゴシック" charset="-128"/>
                <a:cs typeface="+mn-cs"/>
              </a:rPr>
              <a:t>      Is a member of the Speakers Bureau for: (company name)</a:t>
            </a:r>
          </a:p>
          <a:p>
            <a:pPr>
              <a:spcBef>
                <a:spcPts val="0"/>
              </a:spcBef>
            </a:pPr>
            <a:r>
              <a:rPr lang="en-US" dirty="0">
                <a:solidFill>
                  <a:srgbClr val="000090"/>
                </a:solidFill>
                <a:ea typeface="ＭＳ Ｐゴシック" charset="-128"/>
                <a:cs typeface="+mn-cs"/>
              </a:rPr>
              <a:t>      Is a member of the Advisory Board for: (company name)</a:t>
            </a:r>
            <a:r>
              <a:rPr lang="en-US" cap="all" dirty="0">
                <a:solidFill>
                  <a:srgbClr val="000090"/>
                </a:solidFill>
                <a:ea typeface="ＭＳ Ｐゴシック" charset="-128"/>
                <a:cs typeface="+mn-cs"/>
              </a:rPr>
              <a:t> </a:t>
            </a:r>
          </a:p>
          <a:p>
            <a:pPr>
              <a:spcBef>
                <a:spcPts val="0"/>
              </a:spcBef>
            </a:pPr>
            <a:endParaRPr lang="en-US" dirty="0">
              <a:solidFill>
                <a:srgbClr val="000090"/>
              </a:solidFill>
              <a:ea typeface="ＭＳ Ｐゴシック" charset="-128"/>
            </a:endParaRPr>
          </a:p>
          <a:p>
            <a:pPr>
              <a:spcBef>
                <a:spcPts val="0"/>
              </a:spcBef>
            </a:pPr>
            <a:r>
              <a:rPr lang="en-US" dirty="0">
                <a:solidFill>
                  <a:srgbClr val="000090"/>
                </a:solidFill>
                <a:ea typeface="ＭＳ Ｐゴシック" charset="-128"/>
              </a:rPr>
              <a:t>Disclosure will be made when a product is discussed for an unapproved use.</a:t>
            </a:r>
            <a:endParaRPr lang="en-US" dirty="0">
              <a:solidFill>
                <a:srgbClr val="000090"/>
              </a:solidFill>
              <a:ea typeface="ＭＳ Ｐゴシック" charset="-128"/>
              <a:cs typeface="+mn-cs"/>
            </a:endParaRPr>
          </a:p>
          <a:p>
            <a:pPr marL="9525" indent="0">
              <a:spcBef>
                <a:spcPts val="0"/>
              </a:spcBef>
            </a:pPr>
            <a:endParaRPr lang="en-US" dirty="0">
              <a:solidFill>
                <a:srgbClr val="000090"/>
              </a:solidFill>
              <a:ea typeface="ＭＳ Ｐゴシック" charset="-128"/>
              <a:cs typeface="+mn-cs"/>
            </a:endParaRPr>
          </a:p>
          <a:p>
            <a:pPr marL="9525" indent="0">
              <a:spcBef>
                <a:spcPts val="0"/>
              </a:spcBef>
            </a:pPr>
            <a:r>
              <a:rPr lang="en-US" dirty="0">
                <a:solidFill>
                  <a:srgbClr val="000090"/>
                </a:solidFill>
                <a:ea typeface="ＭＳ Ｐゴシック" charset="-128"/>
                <a:cs typeface="+mn-cs"/>
              </a:rPr>
              <a:t>This continuing education activity is provided by </a:t>
            </a:r>
            <a:r>
              <a:rPr lang="en-US" dirty="0" err="1">
                <a:solidFill>
                  <a:srgbClr val="000090"/>
                </a:solidFill>
                <a:ea typeface="ＭＳ Ｐゴシック" charset="-128"/>
                <a:cs typeface="+mn-cs"/>
              </a:rPr>
              <a:t>AffinityCE</a:t>
            </a:r>
            <a:r>
              <a:rPr lang="en-US" dirty="0">
                <a:solidFill>
                  <a:srgbClr val="000090"/>
                </a:solidFill>
                <a:ea typeface="ＭＳ Ｐゴシック" charset="-128"/>
                <a:cs typeface="+mn-cs"/>
              </a:rPr>
              <a:t> and International Brain Injury Association (IBIA). </a:t>
            </a:r>
          </a:p>
          <a:p>
            <a:pPr marL="9525" indent="0">
              <a:spcBef>
                <a:spcPts val="0"/>
              </a:spcBef>
            </a:pPr>
            <a:r>
              <a:rPr lang="en-US" dirty="0" err="1">
                <a:solidFill>
                  <a:srgbClr val="000090"/>
                </a:solidFill>
                <a:ea typeface="ＭＳ Ｐゴシック" charset="-128"/>
                <a:cs typeface="+mn-cs"/>
              </a:rPr>
              <a:t>AffinityCE</a:t>
            </a:r>
            <a:r>
              <a:rPr lang="en-US" dirty="0">
                <a:solidFill>
                  <a:srgbClr val="000090"/>
                </a:solidFill>
                <a:ea typeface="ＭＳ Ｐゴシック" charset="-128"/>
                <a:cs typeface="+mn-cs"/>
              </a:rPr>
              <a:t> and IBIA staff, as well as planners and reviewers, have no relevant financial relationships with ineligible companies to disclose. AffinityCE adheres to the ACCME’s Standards for Integrity and Independence in Accredited Continuing Education. Any individuals in a position to control the content of a CME activity, including faculty, staff, planners, reviewers, or others, are required to disclose all relevant financial relationships with ineligible companies. </a:t>
            </a:r>
          </a:p>
          <a:p>
            <a:pPr marL="9525" indent="0">
              <a:spcBef>
                <a:spcPts val="0"/>
              </a:spcBef>
            </a:pPr>
            <a:endParaRPr lang="en-US" dirty="0">
              <a:solidFill>
                <a:srgbClr val="000090"/>
              </a:solidFill>
              <a:ea typeface="ＭＳ Ｐゴシック" charset="-128"/>
              <a:cs typeface="+mn-cs"/>
            </a:endParaRPr>
          </a:p>
          <a:p>
            <a:pPr marL="9525" indent="0">
              <a:spcBef>
                <a:spcPts val="0"/>
              </a:spcBef>
            </a:pPr>
            <a:r>
              <a:rPr lang="en-US" dirty="0">
                <a:solidFill>
                  <a:srgbClr val="000090"/>
                </a:solidFill>
                <a:ea typeface="ＭＳ Ｐゴシック" charset="-128"/>
                <a:cs typeface="+mn-cs"/>
              </a:rPr>
              <a:t>All relevant financial relationships reported have been mitigated by the peer review of content by non-conflicted reviewers prior to the commencement of the activity.</a:t>
            </a:r>
          </a:p>
          <a:p>
            <a:r>
              <a:rPr lang="en-US" dirty="0">
                <a:solidFill>
                  <a:srgbClr val="000090"/>
                </a:solidFill>
                <a:ea typeface="ＭＳ Ｐゴシック" charset="-128"/>
                <a:cs typeface="+mn-cs"/>
              </a:rPr>
              <a:t> </a:t>
            </a:r>
          </a:p>
          <a:p>
            <a:pPr marL="9525" indent="0">
              <a:spcBef>
                <a:spcPts val="0"/>
              </a:spcBef>
            </a:pPr>
            <a:r>
              <a:rPr lang="en-US" dirty="0">
                <a:solidFill>
                  <a:srgbClr val="000090"/>
                </a:solidFill>
                <a:ea typeface="ＭＳ Ｐゴシック" charset="-128"/>
                <a:cs typeface="+mn-cs"/>
              </a:rPr>
              <a:t>Commercial support was not provided for this activity.</a:t>
            </a:r>
            <a:endParaRPr lang="en-US" altLang="x-none" dirty="0">
              <a:solidFill>
                <a:srgbClr val="000090"/>
              </a:solidFill>
              <a:ea typeface="ＭＳ Ｐゴシック" charset="-128"/>
              <a:cs typeface="+mn-cs"/>
            </a:endParaRPr>
          </a:p>
        </p:txBody>
      </p:sp>
      <p:sp>
        <p:nvSpPr>
          <p:cNvPr id="5" name="TextBox 4">
            <a:extLst>
              <a:ext uri="{FF2B5EF4-FFF2-40B4-BE49-F238E27FC236}">
                <a16:creationId xmlns:a16="http://schemas.microsoft.com/office/drawing/2014/main" id="{A35FE067-2C34-9147-8968-13B9FB55D0C9}"/>
              </a:ext>
            </a:extLst>
          </p:cNvPr>
          <p:cNvSpPr txBox="1"/>
          <p:nvPr/>
        </p:nvSpPr>
        <p:spPr>
          <a:xfrm>
            <a:off x="0" y="0"/>
            <a:ext cx="12184566" cy="307777"/>
          </a:xfrm>
          <a:prstGeom prst="rect">
            <a:avLst/>
          </a:prstGeom>
          <a:noFill/>
        </p:spPr>
        <p:txBody>
          <a:bodyPr wrap="square" rtlCol="0">
            <a:spAutoFit/>
          </a:bodyPr>
          <a:lstStyle/>
          <a:p>
            <a:r>
              <a:rPr lang="en-US" sz="1400" dirty="0">
                <a:latin typeface="+mn-lt"/>
                <a:ea typeface="ＭＳ Ｐゴシック" charset="-128"/>
              </a:rPr>
              <a:t>Second slide of your presentation: indicate any relevant financial interests you need to disclose; include the ‘managed and accredited’ language.</a:t>
            </a:r>
          </a:p>
        </p:txBody>
      </p:sp>
      <p:sp>
        <p:nvSpPr>
          <p:cNvPr id="6" name="TextBox 5">
            <a:extLst>
              <a:ext uri="{FF2B5EF4-FFF2-40B4-BE49-F238E27FC236}">
                <a16:creationId xmlns:a16="http://schemas.microsoft.com/office/drawing/2014/main" id="{5527006F-704F-6A45-89F1-98A64B052BCF}"/>
              </a:ext>
            </a:extLst>
          </p:cNvPr>
          <p:cNvSpPr txBox="1"/>
          <p:nvPr/>
        </p:nvSpPr>
        <p:spPr>
          <a:xfrm>
            <a:off x="10889166" y="6581001"/>
            <a:ext cx="1295400" cy="276999"/>
          </a:xfrm>
          <a:prstGeom prst="rect">
            <a:avLst/>
          </a:prstGeom>
          <a:noFill/>
        </p:spPr>
        <p:txBody>
          <a:bodyPr wrap="square">
            <a:spAutoFit/>
          </a:bodyPr>
          <a:lstStyle/>
          <a:p>
            <a:r>
              <a:rPr lang="en-US" sz="1200" dirty="0">
                <a:solidFill>
                  <a:srgbClr val="000090"/>
                </a:solidFill>
                <a:latin typeface="+mn-lt"/>
                <a:ea typeface="ＭＳ Ｐゴシック" charset="-128"/>
              </a:rPr>
              <a:t>©️ 2024 AffinityCE</a:t>
            </a:r>
          </a:p>
        </p:txBody>
      </p:sp>
    </p:spTree>
    <p:extLst>
      <p:ext uri="{BB962C8B-B14F-4D97-AF65-F5344CB8AC3E}">
        <p14:creationId xmlns:p14="http://schemas.microsoft.com/office/powerpoint/2010/main" val="2553926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479C3852-5688-964A-9360-320D3911BBCD}"/>
              </a:ext>
            </a:extLst>
          </p:cNvPr>
          <p:cNvSpPr>
            <a:spLocks noGrp="1"/>
          </p:cNvSpPr>
          <p:nvPr>
            <p:ph type="title"/>
          </p:nvPr>
        </p:nvSpPr>
        <p:spPr bwMode="auto">
          <a:xfrm>
            <a:off x="3449408" y="356458"/>
            <a:ext cx="4876800" cy="549275"/>
          </a:xfrm>
        </p:spPr>
        <p:txBody>
          <a:bodyPr wrap="square" numCol="1" anchorCtr="0" compatLnSpc="1">
            <a:prstTxWarp prst="textNoShape">
              <a:avLst/>
            </a:prstTxWarp>
          </a:bodyPr>
          <a:lstStyle/>
          <a:p>
            <a:pPr algn="ctr" eaLnBrk="1" hangingPunct="1">
              <a:defRPr/>
            </a:pPr>
            <a:r>
              <a:rPr lang="en-US" altLang="x-none" sz="3600" b="1" dirty="0">
                <a:solidFill>
                  <a:srgbClr val="000090"/>
                </a:solidFill>
                <a:latin typeface="+mn-lt"/>
                <a:ea typeface="ＭＳ Ｐゴシック" charset="-128"/>
                <a:cs typeface="+mn-cs"/>
              </a:rPr>
              <a:t>Learning Objectives</a:t>
            </a:r>
          </a:p>
        </p:txBody>
      </p:sp>
      <p:sp>
        <p:nvSpPr>
          <p:cNvPr id="18434" name="Content Placeholder 2">
            <a:extLst>
              <a:ext uri="{FF2B5EF4-FFF2-40B4-BE49-F238E27FC236}">
                <a16:creationId xmlns:a16="http://schemas.microsoft.com/office/drawing/2014/main" id="{3144FFD0-F986-314A-AE8B-5FEA503C37E3}"/>
              </a:ext>
            </a:extLst>
          </p:cNvPr>
          <p:cNvSpPr>
            <a:spLocks noGrp="1"/>
          </p:cNvSpPr>
          <p:nvPr>
            <p:ph idx="1"/>
          </p:nvPr>
        </p:nvSpPr>
        <p:spPr>
          <a:xfrm>
            <a:off x="2628668" y="1007962"/>
            <a:ext cx="6667732" cy="1219200"/>
          </a:xfrm>
        </p:spPr>
        <p:txBody>
          <a:bodyPr/>
          <a:lstStyle/>
          <a:p>
            <a:r>
              <a:rPr lang="en-US" dirty="0">
                <a:solidFill>
                  <a:srgbClr val="000090"/>
                </a:solidFill>
                <a:ea typeface="ＭＳ Ｐゴシック" charset="-128"/>
                <a:cs typeface="+mn-cs"/>
              </a:rPr>
              <a:t>At the conclusion of this activity, participants will be able to:</a:t>
            </a:r>
          </a:p>
          <a:p>
            <a:pPr>
              <a:spcBef>
                <a:spcPts val="0"/>
              </a:spcBef>
            </a:pPr>
            <a:r>
              <a:rPr lang="en-US" dirty="0">
                <a:solidFill>
                  <a:srgbClr val="000090"/>
                </a:solidFill>
                <a:ea typeface="ＭＳ Ｐゴシック" charset="-128"/>
                <a:cs typeface="+mn-cs"/>
              </a:rPr>
              <a:t>1. </a:t>
            </a:r>
          </a:p>
          <a:p>
            <a:pPr>
              <a:spcBef>
                <a:spcPts val="0"/>
              </a:spcBef>
            </a:pPr>
            <a:r>
              <a:rPr lang="en-US" dirty="0">
                <a:solidFill>
                  <a:srgbClr val="000090"/>
                </a:solidFill>
                <a:ea typeface="ＭＳ Ｐゴシック" charset="-128"/>
                <a:cs typeface="+mn-cs"/>
              </a:rPr>
              <a:t>2. </a:t>
            </a:r>
          </a:p>
          <a:p>
            <a:pPr>
              <a:spcBef>
                <a:spcPts val="0"/>
              </a:spcBef>
            </a:pPr>
            <a:r>
              <a:rPr lang="en-US" dirty="0">
                <a:solidFill>
                  <a:srgbClr val="000090"/>
                </a:solidFill>
                <a:ea typeface="ＭＳ Ｐゴシック" charset="-128"/>
                <a:cs typeface="+mn-cs"/>
              </a:rPr>
              <a:t>3.</a:t>
            </a:r>
          </a:p>
          <a:p>
            <a:endParaRPr lang="en-US" altLang="x-none" dirty="0">
              <a:solidFill>
                <a:srgbClr val="000090"/>
              </a:solidFill>
              <a:ea typeface="ＭＳ Ｐゴシック" charset="-128"/>
              <a:cs typeface="+mn-cs"/>
            </a:endParaRPr>
          </a:p>
        </p:txBody>
      </p:sp>
      <p:sp>
        <p:nvSpPr>
          <p:cNvPr id="2" name="TextBox 1">
            <a:extLst>
              <a:ext uri="{FF2B5EF4-FFF2-40B4-BE49-F238E27FC236}">
                <a16:creationId xmlns:a16="http://schemas.microsoft.com/office/drawing/2014/main" id="{8FF98375-C898-8A4B-8220-D7E547E8BB3E}"/>
              </a:ext>
            </a:extLst>
          </p:cNvPr>
          <p:cNvSpPr txBox="1"/>
          <p:nvPr/>
        </p:nvSpPr>
        <p:spPr>
          <a:xfrm>
            <a:off x="2705332" y="1919386"/>
            <a:ext cx="6553200" cy="307777"/>
          </a:xfrm>
          <a:prstGeom prst="rect">
            <a:avLst/>
          </a:prstGeom>
          <a:noFill/>
        </p:spPr>
        <p:txBody>
          <a:bodyPr wrap="square" rtlCol="0">
            <a:spAutoFit/>
          </a:bodyPr>
          <a:lstStyle/>
          <a:p>
            <a:pPr algn="ctr"/>
            <a:r>
              <a:rPr lang="en-US" sz="1400" dirty="0"/>
              <a:t>Please select verbs from this list for writing measurable learning objectives.</a:t>
            </a:r>
          </a:p>
        </p:txBody>
      </p:sp>
      <p:graphicFrame>
        <p:nvGraphicFramePr>
          <p:cNvPr id="3" name="Table 2">
            <a:extLst>
              <a:ext uri="{FF2B5EF4-FFF2-40B4-BE49-F238E27FC236}">
                <a16:creationId xmlns:a16="http://schemas.microsoft.com/office/drawing/2014/main" id="{AEF5FA84-BF66-F540-9F7C-2F50946B140D}"/>
              </a:ext>
            </a:extLst>
          </p:cNvPr>
          <p:cNvGraphicFramePr>
            <a:graphicFrameLocks noGrp="1"/>
          </p:cNvGraphicFramePr>
          <p:nvPr>
            <p:extLst>
              <p:ext uri="{D42A27DB-BD31-4B8C-83A1-F6EECF244321}">
                <p14:modId xmlns:p14="http://schemas.microsoft.com/office/powerpoint/2010/main" val="3378897604"/>
              </p:ext>
            </p:extLst>
          </p:nvPr>
        </p:nvGraphicFramePr>
        <p:xfrm>
          <a:off x="2705332" y="2233716"/>
          <a:ext cx="6553200" cy="4556959"/>
        </p:xfrm>
        <a:graphic>
          <a:graphicData uri="http://schemas.openxmlformats.org/drawingml/2006/table">
            <a:tbl>
              <a:tblPr firstCol="1" bandRow="1" bandCol="1">
                <a:tableStyleId>{5C22544A-7EE6-4342-B048-85BDC9FD1C3A}</a:tableStyleId>
              </a:tblPr>
              <a:tblGrid>
                <a:gridCol w="1082180">
                  <a:extLst>
                    <a:ext uri="{9D8B030D-6E8A-4147-A177-3AD203B41FA5}">
                      <a16:colId xmlns:a16="http://schemas.microsoft.com/office/drawing/2014/main" val="551736408"/>
                    </a:ext>
                  </a:extLst>
                </a:gridCol>
                <a:gridCol w="1382785">
                  <a:extLst>
                    <a:ext uri="{9D8B030D-6E8A-4147-A177-3AD203B41FA5}">
                      <a16:colId xmlns:a16="http://schemas.microsoft.com/office/drawing/2014/main" val="2207708524"/>
                    </a:ext>
                  </a:extLst>
                </a:gridCol>
                <a:gridCol w="1142301">
                  <a:extLst>
                    <a:ext uri="{9D8B030D-6E8A-4147-A177-3AD203B41FA5}">
                      <a16:colId xmlns:a16="http://schemas.microsoft.com/office/drawing/2014/main" val="3556010222"/>
                    </a:ext>
                  </a:extLst>
                </a:gridCol>
                <a:gridCol w="961937">
                  <a:extLst>
                    <a:ext uri="{9D8B030D-6E8A-4147-A177-3AD203B41FA5}">
                      <a16:colId xmlns:a16="http://schemas.microsoft.com/office/drawing/2014/main" val="2560669974"/>
                    </a:ext>
                  </a:extLst>
                </a:gridCol>
                <a:gridCol w="901817">
                  <a:extLst>
                    <a:ext uri="{9D8B030D-6E8A-4147-A177-3AD203B41FA5}">
                      <a16:colId xmlns:a16="http://schemas.microsoft.com/office/drawing/2014/main" val="734159262"/>
                    </a:ext>
                  </a:extLst>
                </a:gridCol>
                <a:gridCol w="1082180">
                  <a:extLst>
                    <a:ext uri="{9D8B030D-6E8A-4147-A177-3AD203B41FA5}">
                      <a16:colId xmlns:a16="http://schemas.microsoft.com/office/drawing/2014/main" val="1919675531"/>
                    </a:ext>
                  </a:extLst>
                </a:gridCol>
              </a:tblGrid>
              <a:tr h="177502">
                <a:tc>
                  <a:txBody>
                    <a:bodyPr/>
                    <a:lstStyle/>
                    <a:p>
                      <a:pPr marL="0" marR="0" algn="l">
                        <a:spcBef>
                          <a:spcPts val="0"/>
                        </a:spcBef>
                        <a:spcAft>
                          <a:spcPts val="0"/>
                        </a:spcAft>
                      </a:pPr>
                      <a:r>
                        <a:rPr lang="en-US" sz="900" dirty="0">
                          <a:effectLst/>
                        </a:rPr>
                        <a:t>KNOWLEDGE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COMPREHENSION</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APPLICATION</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ANALYSIS</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SYNTHESIS</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EVALUATION</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300940910"/>
                  </a:ext>
                </a:extLst>
              </a:tr>
              <a:tr h="177502">
                <a:tc>
                  <a:txBody>
                    <a:bodyPr/>
                    <a:lstStyle/>
                    <a:p>
                      <a:pPr marL="0" marR="0" algn="l">
                        <a:spcBef>
                          <a:spcPts val="0"/>
                        </a:spcBef>
                        <a:spcAft>
                          <a:spcPts val="0"/>
                        </a:spcAft>
                      </a:pPr>
                      <a:r>
                        <a:rPr lang="en-US" sz="900" dirty="0">
                          <a:effectLst/>
                        </a:rPr>
                        <a:t>cite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associate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apply</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analyze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arrange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appraise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2945542678"/>
                  </a:ext>
                </a:extLst>
              </a:tr>
              <a:tr h="25996">
                <a:tc>
                  <a:txBody>
                    <a:bodyPr/>
                    <a:lstStyle/>
                    <a:p>
                      <a:pPr marL="0" marR="0" algn="l">
                        <a:spcBef>
                          <a:spcPts val="0"/>
                        </a:spcBef>
                        <a:spcAft>
                          <a:spcPts val="0"/>
                        </a:spcAft>
                      </a:pPr>
                      <a:r>
                        <a:rPr lang="en-US" sz="900" dirty="0">
                          <a:effectLst/>
                        </a:rPr>
                        <a:t>count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classify</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calculate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appraise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assemble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assess</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477758095"/>
                  </a:ext>
                </a:extLst>
              </a:tr>
              <a:tr h="177502">
                <a:tc>
                  <a:txBody>
                    <a:bodyPr/>
                    <a:lstStyle/>
                    <a:p>
                      <a:pPr marL="0" marR="0" algn="l">
                        <a:spcBef>
                          <a:spcPts val="0"/>
                        </a:spcBef>
                        <a:spcAft>
                          <a:spcPts val="0"/>
                        </a:spcAft>
                      </a:pPr>
                      <a:r>
                        <a:rPr lang="en-US" sz="900" dirty="0">
                          <a:effectLst/>
                        </a:rPr>
                        <a:t>define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compare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complete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contrast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collect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choose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1915310408"/>
                  </a:ext>
                </a:extLst>
              </a:tr>
              <a:tr h="177502">
                <a:tc>
                  <a:txBody>
                    <a:bodyPr/>
                    <a:lstStyle/>
                    <a:p>
                      <a:pPr marL="0" marR="0" algn="l">
                        <a:spcBef>
                          <a:spcPts val="0"/>
                        </a:spcBef>
                        <a:spcAft>
                          <a:spcPts val="0"/>
                        </a:spcAft>
                      </a:pPr>
                      <a:r>
                        <a:rPr lang="en-US" sz="900" dirty="0">
                          <a:effectLst/>
                        </a:rPr>
                        <a:t>describe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report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restate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criticize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specify</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critique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1516867271"/>
                  </a:ext>
                </a:extLst>
              </a:tr>
              <a:tr h="177502">
                <a:tc>
                  <a:txBody>
                    <a:bodyPr/>
                    <a:lstStyle/>
                    <a:p>
                      <a:pPr marL="0" marR="0" algn="l">
                        <a:spcBef>
                          <a:spcPts val="0"/>
                        </a:spcBef>
                        <a:spcAft>
                          <a:spcPts val="0"/>
                        </a:spcAft>
                      </a:pPr>
                      <a:r>
                        <a:rPr lang="en-US" sz="900" dirty="0">
                          <a:effectLst/>
                        </a:rPr>
                        <a:t>draw</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compute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demonstrate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debate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compose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determine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2889505696"/>
                  </a:ext>
                </a:extLst>
              </a:tr>
              <a:tr h="177502">
                <a:tc>
                  <a:txBody>
                    <a:bodyPr/>
                    <a:lstStyle/>
                    <a:p>
                      <a:pPr marL="0" marR="0" algn="l">
                        <a:spcBef>
                          <a:spcPts val="0"/>
                        </a:spcBef>
                        <a:spcAft>
                          <a:spcPts val="0"/>
                        </a:spcAft>
                      </a:pPr>
                      <a:r>
                        <a:rPr lang="en-US" sz="900" dirty="0">
                          <a:effectLst/>
                        </a:rPr>
                        <a:t>identify</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contrast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dramatize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detect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construct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estimate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2301756064"/>
                  </a:ext>
                </a:extLst>
              </a:tr>
              <a:tr h="177502">
                <a:tc>
                  <a:txBody>
                    <a:bodyPr/>
                    <a:lstStyle/>
                    <a:p>
                      <a:pPr marL="0" marR="0" algn="l">
                        <a:spcBef>
                          <a:spcPts val="0"/>
                        </a:spcBef>
                        <a:spcAft>
                          <a:spcPts val="0"/>
                        </a:spcAft>
                      </a:pPr>
                      <a:r>
                        <a:rPr lang="en-US" sz="900" dirty="0">
                          <a:effectLst/>
                        </a:rPr>
                        <a:t>indicate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describe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employ</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diagram</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create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evaluate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1171590386"/>
                  </a:ext>
                </a:extLst>
              </a:tr>
              <a:tr h="177502">
                <a:tc>
                  <a:txBody>
                    <a:bodyPr/>
                    <a:lstStyle/>
                    <a:p>
                      <a:pPr marL="0" marR="0" algn="l">
                        <a:spcBef>
                          <a:spcPts val="0"/>
                        </a:spcBef>
                        <a:spcAft>
                          <a:spcPts val="0"/>
                        </a:spcAft>
                      </a:pPr>
                      <a:r>
                        <a:rPr lang="en-US" sz="900" dirty="0">
                          <a:effectLst/>
                        </a:rPr>
                        <a:t>list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differentiate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examine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differentiate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design</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grade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1813269268"/>
                  </a:ext>
                </a:extLst>
              </a:tr>
              <a:tr h="177502">
                <a:tc>
                  <a:txBody>
                    <a:bodyPr/>
                    <a:lstStyle/>
                    <a:p>
                      <a:pPr marL="0" marR="0" algn="l">
                        <a:spcBef>
                          <a:spcPts val="0"/>
                        </a:spcBef>
                        <a:spcAft>
                          <a:spcPts val="0"/>
                        </a:spcAft>
                      </a:pPr>
                      <a:r>
                        <a:rPr lang="en-US" sz="900" dirty="0">
                          <a:effectLst/>
                        </a:rPr>
                        <a:t>name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discuss</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illustrate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distinguish</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detect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judge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3185864791"/>
                  </a:ext>
                </a:extLst>
              </a:tr>
              <a:tr h="177502">
                <a:tc>
                  <a:txBody>
                    <a:bodyPr/>
                    <a:lstStyle/>
                    <a:p>
                      <a:pPr marL="0" marR="0" algn="l">
                        <a:spcBef>
                          <a:spcPts val="0"/>
                        </a:spcBef>
                        <a:spcAft>
                          <a:spcPts val="0"/>
                        </a:spcAft>
                      </a:pPr>
                      <a:r>
                        <a:rPr lang="en-US" sz="900" dirty="0">
                          <a:effectLst/>
                        </a:rPr>
                        <a:t>point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distinguish</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interpret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experiment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formulate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measure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3445759359"/>
                  </a:ext>
                </a:extLst>
              </a:tr>
              <a:tr h="177502">
                <a:tc>
                  <a:txBody>
                    <a:bodyPr/>
                    <a:lstStyle/>
                    <a:p>
                      <a:pPr marL="0" marR="0" algn="l">
                        <a:spcBef>
                          <a:spcPts val="0"/>
                        </a:spcBef>
                        <a:spcAft>
                          <a:spcPts val="0"/>
                        </a:spcAft>
                      </a:pPr>
                      <a:r>
                        <a:rPr lang="en-US" sz="900" dirty="0">
                          <a:effectLst/>
                        </a:rPr>
                        <a:t>read</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explain</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interpolate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infer</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generalize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rank</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1015818523"/>
                  </a:ext>
                </a:extLst>
              </a:tr>
              <a:tr h="177502">
                <a:tc>
                  <a:txBody>
                    <a:bodyPr/>
                    <a:lstStyle/>
                    <a:p>
                      <a:pPr marL="0" marR="0" algn="l">
                        <a:spcBef>
                          <a:spcPts val="0"/>
                        </a:spcBef>
                        <a:spcAft>
                          <a:spcPts val="0"/>
                        </a:spcAft>
                      </a:pPr>
                      <a:r>
                        <a:rPr lang="en-US" sz="900" dirty="0">
                          <a:effectLst/>
                        </a:rPr>
                        <a:t>recite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estimate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locate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inspect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integrate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rate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1356599304"/>
                  </a:ext>
                </a:extLst>
              </a:tr>
              <a:tr h="177502">
                <a:tc>
                  <a:txBody>
                    <a:bodyPr/>
                    <a:lstStyle/>
                    <a:p>
                      <a:pPr marL="0" marR="0" algn="l">
                        <a:spcBef>
                          <a:spcPts val="0"/>
                        </a:spcBef>
                        <a:spcAft>
                          <a:spcPts val="0"/>
                        </a:spcAft>
                      </a:pPr>
                      <a:r>
                        <a:rPr lang="en-US" sz="900" dirty="0">
                          <a:effectLst/>
                        </a:rPr>
                        <a:t>recognize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express</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operate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inventory</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manage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recommend</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2892920140"/>
                  </a:ext>
                </a:extLst>
              </a:tr>
              <a:tr h="177502">
                <a:tc>
                  <a:txBody>
                    <a:bodyPr/>
                    <a:lstStyle/>
                    <a:p>
                      <a:pPr marL="0" marR="0" algn="l">
                        <a:spcBef>
                          <a:spcPts val="0"/>
                        </a:spcBef>
                        <a:spcAft>
                          <a:spcPts val="0"/>
                        </a:spcAft>
                      </a:pPr>
                      <a:r>
                        <a:rPr lang="en-US" sz="900" dirty="0">
                          <a:effectLst/>
                        </a:rPr>
                        <a:t>record</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extrapolate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order</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question</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organize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revise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2931736097"/>
                  </a:ext>
                </a:extLst>
              </a:tr>
              <a:tr h="177502">
                <a:tc>
                  <a:txBody>
                    <a:bodyPr/>
                    <a:lstStyle/>
                    <a:p>
                      <a:pPr marL="0" marR="0" algn="l">
                        <a:spcBef>
                          <a:spcPts val="0"/>
                        </a:spcBef>
                        <a:spcAft>
                          <a:spcPts val="0"/>
                        </a:spcAft>
                      </a:pPr>
                      <a:r>
                        <a:rPr lang="en-US" sz="900" dirty="0">
                          <a:effectLst/>
                        </a:rPr>
                        <a:t>relate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restate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review</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separate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plan</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score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2932129407"/>
                  </a:ext>
                </a:extLst>
              </a:tr>
              <a:tr h="177502">
                <a:tc>
                  <a:txBody>
                    <a:bodyPr/>
                    <a:lstStyle/>
                    <a:p>
                      <a:pPr marL="0" marR="0" algn="l">
                        <a:spcBef>
                          <a:spcPts val="0"/>
                        </a:spcBef>
                        <a:spcAft>
                          <a:spcPts val="0"/>
                        </a:spcAft>
                      </a:pPr>
                      <a:r>
                        <a:rPr lang="en-US" sz="900" dirty="0">
                          <a:effectLst/>
                        </a:rPr>
                        <a:t>select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interpret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predict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summarize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prepare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select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107383828"/>
                  </a:ext>
                </a:extLst>
              </a:tr>
              <a:tr h="177502">
                <a:tc>
                  <a:txBody>
                    <a:bodyPr/>
                    <a:lstStyle/>
                    <a:p>
                      <a:pPr marL="0" marR="0" algn="l">
                        <a:spcBef>
                          <a:spcPts val="0"/>
                        </a:spcBef>
                        <a:spcAft>
                          <a:spcPts val="0"/>
                        </a:spcAft>
                      </a:pPr>
                      <a:r>
                        <a:rPr lang="en-US" sz="900" dirty="0">
                          <a:effectLst/>
                        </a:rPr>
                        <a:t>state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interpolate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practice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produce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test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59969358"/>
                  </a:ext>
                </a:extLst>
              </a:tr>
              <a:tr h="177502">
                <a:tc>
                  <a:txBody>
                    <a:bodyPr/>
                    <a:lstStyle/>
                    <a:p>
                      <a:pPr marL="0" marR="0" algn="l">
                        <a:spcBef>
                          <a:spcPts val="0"/>
                        </a:spcBef>
                        <a:spcAft>
                          <a:spcPts val="0"/>
                        </a:spcAft>
                      </a:pPr>
                      <a:r>
                        <a:rPr lang="en-US" sz="900" dirty="0">
                          <a:effectLst/>
                        </a:rPr>
                        <a:t>summarize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review</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schedule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propose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2754614633"/>
                  </a:ext>
                </a:extLst>
              </a:tr>
              <a:tr h="159751">
                <a:tc>
                  <a:txBody>
                    <a:bodyPr/>
                    <a:lstStyle/>
                    <a:p>
                      <a:pPr marL="0" marR="0" algn="l">
                        <a:spcBef>
                          <a:spcPts val="0"/>
                        </a:spcBef>
                        <a:spcAft>
                          <a:spcPts val="0"/>
                        </a:spcAft>
                      </a:pPr>
                      <a:r>
                        <a:rPr lang="en-US" sz="900" dirty="0">
                          <a:effectLst/>
                        </a:rPr>
                        <a:t>tabulate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locate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relate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2803547451"/>
                  </a:ext>
                </a:extLst>
              </a:tr>
              <a:tr h="177502">
                <a:tc>
                  <a:txBody>
                    <a:bodyPr/>
                    <a:lstStyle/>
                    <a:p>
                      <a:pPr marL="0" marR="0" algn="l">
                        <a:spcBef>
                          <a:spcPts val="0"/>
                        </a:spcBef>
                        <a:spcAft>
                          <a:spcPts val="0"/>
                        </a:spcAft>
                      </a:pPr>
                      <a:r>
                        <a:rPr lang="en-US" sz="900" dirty="0">
                          <a:effectLst/>
                        </a:rPr>
                        <a:t>write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predict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report</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3271535124"/>
                  </a:ext>
                </a:extLst>
              </a:tr>
              <a:tr h="177502">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translate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sketch</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3243042445"/>
                  </a:ext>
                </a:extLst>
              </a:tr>
              <a:tr h="177502">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solve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2128494639"/>
                  </a:ext>
                </a:extLst>
              </a:tr>
              <a:tr h="177502">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translate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2135819108"/>
                  </a:ext>
                </a:extLst>
              </a:tr>
              <a:tr h="177502">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use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3715795912"/>
                  </a:ext>
                </a:extLst>
              </a:tr>
              <a:tr h="177502">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utilize</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tc>
                  <a:txBody>
                    <a:bodyPr/>
                    <a:lstStyle/>
                    <a:p>
                      <a:pPr marL="0" marR="0" algn="l">
                        <a:spcBef>
                          <a:spcPts val="0"/>
                        </a:spcBef>
                        <a:spcAft>
                          <a:spcPts val="0"/>
                        </a:spcAft>
                      </a:pPr>
                      <a:r>
                        <a:rPr lang="en-US" sz="900" dirty="0">
                          <a:effectLst/>
                        </a:rPr>
                        <a:t> </a:t>
                      </a:r>
                      <a:endParaRPr lang="en-US" sz="1000" dirty="0">
                        <a:effectLst/>
                        <a:latin typeface="Cambria" panose="02040503050406030204" pitchFamily="18" charset="0"/>
                        <a:ea typeface="MS Mincho" panose="02020609040205080304" pitchFamily="49" charset="-128"/>
                        <a:cs typeface="Times New Roman" panose="02020603050405020304" pitchFamily="18" charset="0"/>
                      </a:endParaRPr>
                    </a:p>
                  </a:txBody>
                  <a:tcPr marL="56326" marR="56326" marT="0" marB="0"/>
                </a:tc>
                <a:extLst>
                  <a:ext uri="{0D108BD9-81ED-4DB2-BD59-A6C34878D82A}">
                    <a16:rowId xmlns:a16="http://schemas.microsoft.com/office/drawing/2014/main" val="4001879259"/>
                  </a:ext>
                </a:extLst>
              </a:tr>
            </a:tbl>
          </a:graphicData>
        </a:graphic>
      </p:graphicFrame>
      <p:sp>
        <p:nvSpPr>
          <p:cNvPr id="6" name="TextBox 5">
            <a:extLst>
              <a:ext uri="{FF2B5EF4-FFF2-40B4-BE49-F238E27FC236}">
                <a16:creationId xmlns:a16="http://schemas.microsoft.com/office/drawing/2014/main" id="{5DEB3501-14D3-2746-83C3-E09E88FB6A3B}"/>
              </a:ext>
            </a:extLst>
          </p:cNvPr>
          <p:cNvSpPr txBox="1"/>
          <p:nvPr/>
        </p:nvSpPr>
        <p:spPr>
          <a:xfrm>
            <a:off x="0" y="0"/>
            <a:ext cx="6307945" cy="307777"/>
          </a:xfrm>
          <a:prstGeom prst="rect">
            <a:avLst/>
          </a:prstGeom>
          <a:noFill/>
        </p:spPr>
        <p:txBody>
          <a:bodyPr wrap="none" rtlCol="0">
            <a:spAutoFit/>
          </a:bodyPr>
          <a:lstStyle/>
          <a:p>
            <a:r>
              <a:rPr lang="en-US" sz="1400" dirty="0">
                <a:latin typeface="+mn-lt"/>
                <a:ea typeface="ＭＳ Ｐゴシック" charset="-128"/>
              </a:rPr>
              <a:t>Third slide of your presentation: include the learning objectives for the presentation.</a:t>
            </a:r>
          </a:p>
        </p:txBody>
      </p:sp>
      <p:sp>
        <p:nvSpPr>
          <p:cNvPr id="9" name="TextBox 8">
            <a:extLst>
              <a:ext uri="{FF2B5EF4-FFF2-40B4-BE49-F238E27FC236}">
                <a16:creationId xmlns:a16="http://schemas.microsoft.com/office/drawing/2014/main" id="{CDA03562-80B2-BE48-AE41-A6254DD6C29A}"/>
              </a:ext>
            </a:extLst>
          </p:cNvPr>
          <p:cNvSpPr txBox="1"/>
          <p:nvPr/>
        </p:nvSpPr>
        <p:spPr>
          <a:xfrm>
            <a:off x="10889166" y="6581001"/>
            <a:ext cx="1295400" cy="276999"/>
          </a:xfrm>
          <a:prstGeom prst="rect">
            <a:avLst/>
          </a:prstGeom>
          <a:noFill/>
        </p:spPr>
        <p:txBody>
          <a:bodyPr wrap="square">
            <a:spAutoFit/>
          </a:bodyPr>
          <a:lstStyle/>
          <a:p>
            <a:r>
              <a:rPr lang="en-US" sz="1200" dirty="0">
                <a:solidFill>
                  <a:srgbClr val="000090"/>
                </a:solidFill>
                <a:latin typeface="+mn-lt"/>
                <a:ea typeface="ＭＳ Ｐゴシック" charset="-128"/>
              </a:rPr>
              <a:t>©️ 2024 AffinityCE</a:t>
            </a:r>
          </a:p>
        </p:txBody>
      </p:sp>
    </p:spTree>
    <p:extLst>
      <p:ext uri="{BB962C8B-B14F-4D97-AF65-F5344CB8AC3E}">
        <p14:creationId xmlns:p14="http://schemas.microsoft.com/office/powerpoint/2010/main" val="2730094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0063CFE-87B9-16AC-5BAC-DC6A72381AE0}"/>
              </a:ext>
            </a:extLst>
          </p:cNvPr>
          <p:cNvSpPr>
            <a:spLocks noGrp="1"/>
          </p:cNvSpPr>
          <p:nvPr>
            <p:ph sz="half" idx="1"/>
          </p:nvPr>
        </p:nvSpPr>
        <p:spPr>
          <a:xfrm>
            <a:off x="715433" y="1572768"/>
            <a:ext cx="9829800" cy="3712464"/>
          </a:xfrm>
        </p:spPr>
        <p:txBody>
          <a:bodyPr/>
          <a:lstStyle/>
          <a:p>
            <a:r>
              <a:rPr lang="en-US" sz="1800" b="0" dirty="0">
                <a:effectLst/>
                <a:latin typeface="Calibri" panose="020F0502020204030204" pitchFamily="34" charset="0"/>
                <a:ea typeface="MS Mincho" panose="02020609040205080304" pitchFamily="49" charset="-128"/>
                <a:cs typeface="Times New Roman" panose="02020603050405020304" pitchFamily="18" charset="0"/>
              </a:rPr>
              <a:t>Describe the level of evidence on which the presentation is based with supporting data. Study </a:t>
            </a:r>
          </a:p>
          <a:p>
            <a:r>
              <a:rPr lang="en-US" sz="1800" b="0" dirty="0">
                <a:effectLst/>
                <a:latin typeface="Calibri" panose="020F0502020204030204" pitchFamily="34" charset="0"/>
                <a:ea typeface="MS Mincho" panose="02020609040205080304" pitchFamily="49" charset="-128"/>
                <a:cs typeface="Times New Roman" panose="02020603050405020304" pitchFamily="18" charset="0"/>
              </a:rPr>
              <a:t>dates, design, and references most representative of the content presented and sourced from peer </a:t>
            </a:r>
          </a:p>
          <a:p>
            <a:r>
              <a:rPr lang="en-US" sz="1800" b="0" dirty="0">
                <a:effectLst/>
                <a:latin typeface="Calibri" panose="020F0502020204030204" pitchFamily="34" charset="0"/>
                <a:ea typeface="MS Mincho" panose="02020609040205080304" pitchFamily="49" charset="-128"/>
                <a:cs typeface="Times New Roman" panose="02020603050405020304" pitchFamily="18" charset="0"/>
              </a:rPr>
              <a:t>reviewed publications and journal articles from the last 5–7 years.</a:t>
            </a:r>
          </a:p>
          <a:p>
            <a:endParaRPr lang="en-US" dirty="0"/>
          </a:p>
        </p:txBody>
      </p:sp>
      <p:sp>
        <p:nvSpPr>
          <p:cNvPr id="4" name="Title 3">
            <a:extLst>
              <a:ext uri="{FF2B5EF4-FFF2-40B4-BE49-F238E27FC236}">
                <a16:creationId xmlns:a16="http://schemas.microsoft.com/office/drawing/2014/main" id="{0E640C39-3788-50A2-712F-1DB01AB052B8}"/>
              </a:ext>
            </a:extLst>
          </p:cNvPr>
          <p:cNvSpPr>
            <a:spLocks noGrp="1"/>
          </p:cNvSpPr>
          <p:nvPr>
            <p:ph type="title"/>
          </p:nvPr>
        </p:nvSpPr>
        <p:spPr>
          <a:xfrm>
            <a:off x="715433" y="519451"/>
            <a:ext cx="10028767" cy="549275"/>
          </a:xfrm>
        </p:spPr>
        <p:txBody>
          <a:bodyPr/>
          <a:lstStyle/>
          <a:p>
            <a:r>
              <a:rPr lang="en-US" altLang="x-none" sz="2800" b="1" dirty="0">
                <a:solidFill>
                  <a:srgbClr val="000090"/>
                </a:solidFill>
                <a:latin typeface="+mn-lt"/>
                <a:ea typeface="ＭＳ Ｐゴシック" charset="-128"/>
                <a:cs typeface="+mn-cs"/>
              </a:rPr>
              <a:t>References and BIBLIOGRAPHY</a:t>
            </a:r>
            <a:endParaRPr lang="en-US" dirty="0"/>
          </a:p>
        </p:txBody>
      </p:sp>
      <p:sp>
        <p:nvSpPr>
          <p:cNvPr id="5" name="TextBox 4">
            <a:extLst>
              <a:ext uri="{FF2B5EF4-FFF2-40B4-BE49-F238E27FC236}">
                <a16:creationId xmlns:a16="http://schemas.microsoft.com/office/drawing/2014/main" id="{9494C98E-6AEF-6401-BD66-E319F4184225}"/>
              </a:ext>
            </a:extLst>
          </p:cNvPr>
          <p:cNvSpPr txBox="1"/>
          <p:nvPr/>
        </p:nvSpPr>
        <p:spPr>
          <a:xfrm>
            <a:off x="0" y="0"/>
            <a:ext cx="9518440" cy="307777"/>
          </a:xfrm>
          <a:prstGeom prst="rect">
            <a:avLst/>
          </a:prstGeom>
          <a:noFill/>
        </p:spPr>
        <p:txBody>
          <a:bodyPr wrap="none" rtlCol="0">
            <a:spAutoFit/>
          </a:bodyPr>
          <a:lstStyle/>
          <a:p>
            <a:r>
              <a:rPr lang="en-US" sz="1400" dirty="0">
                <a:latin typeface="+mn-lt"/>
                <a:ea typeface="ＭＳ Ｐゴシック" charset="-128"/>
              </a:rPr>
              <a:t>Fourth or prior to the last presentation slide of your presentation: include references and/or a bibliography for the presentation.</a:t>
            </a:r>
          </a:p>
        </p:txBody>
      </p:sp>
      <p:sp>
        <p:nvSpPr>
          <p:cNvPr id="6" name="TextBox 5">
            <a:extLst>
              <a:ext uri="{FF2B5EF4-FFF2-40B4-BE49-F238E27FC236}">
                <a16:creationId xmlns:a16="http://schemas.microsoft.com/office/drawing/2014/main" id="{92BAF60F-E594-4697-AA0E-A279A67501BE}"/>
              </a:ext>
            </a:extLst>
          </p:cNvPr>
          <p:cNvSpPr txBox="1"/>
          <p:nvPr/>
        </p:nvSpPr>
        <p:spPr>
          <a:xfrm>
            <a:off x="10889166" y="6581001"/>
            <a:ext cx="1295400" cy="276999"/>
          </a:xfrm>
          <a:prstGeom prst="rect">
            <a:avLst/>
          </a:prstGeom>
          <a:noFill/>
        </p:spPr>
        <p:txBody>
          <a:bodyPr wrap="square">
            <a:spAutoFit/>
          </a:bodyPr>
          <a:lstStyle/>
          <a:p>
            <a:r>
              <a:rPr lang="en-US" sz="1200" dirty="0">
                <a:solidFill>
                  <a:srgbClr val="000090"/>
                </a:solidFill>
                <a:latin typeface="+mn-lt"/>
                <a:ea typeface="ＭＳ Ｐゴシック" charset="-128"/>
              </a:rPr>
              <a:t>©️ 2024 AffinityCE</a:t>
            </a:r>
          </a:p>
        </p:txBody>
      </p:sp>
    </p:spTree>
    <p:extLst>
      <p:ext uri="{BB962C8B-B14F-4D97-AF65-F5344CB8AC3E}">
        <p14:creationId xmlns:p14="http://schemas.microsoft.com/office/powerpoint/2010/main" val="3045412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479C3852-5688-964A-9360-320D3911BBCD}"/>
              </a:ext>
            </a:extLst>
          </p:cNvPr>
          <p:cNvSpPr>
            <a:spLocks noGrp="1"/>
          </p:cNvSpPr>
          <p:nvPr>
            <p:ph type="title"/>
          </p:nvPr>
        </p:nvSpPr>
        <p:spPr bwMode="auto">
          <a:xfrm>
            <a:off x="3009900" y="1600201"/>
            <a:ext cx="6172200" cy="549275"/>
          </a:xfrm>
        </p:spPr>
        <p:txBody>
          <a:bodyPr wrap="square" numCol="1" anchorCtr="0" compatLnSpc="1">
            <a:prstTxWarp prst="textNoShape">
              <a:avLst/>
            </a:prstTxWarp>
          </a:bodyPr>
          <a:lstStyle/>
          <a:p>
            <a:pPr algn="ctr" eaLnBrk="1" hangingPunct="1">
              <a:defRPr/>
            </a:pPr>
            <a:r>
              <a:rPr lang="en-US" altLang="x-none" sz="3600" b="1" dirty="0">
                <a:solidFill>
                  <a:srgbClr val="000090"/>
                </a:solidFill>
                <a:latin typeface="+mn-lt"/>
                <a:ea typeface="ＭＳ Ｐゴシック" charset="-128"/>
                <a:cs typeface="+mn-cs"/>
              </a:rPr>
              <a:t>How To Claim CE Credit</a:t>
            </a:r>
          </a:p>
        </p:txBody>
      </p:sp>
      <p:sp>
        <p:nvSpPr>
          <p:cNvPr id="18434" name="Content Placeholder 2">
            <a:extLst>
              <a:ext uri="{FF2B5EF4-FFF2-40B4-BE49-F238E27FC236}">
                <a16:creationId xmlns:a16="http://schemas.microsoft.com/office/drawing/2014/main" id="{3144FFD0-F986-314A-AE8B-5FEA503C37E3}"/>
              </a:ext>
            </a:extLst>
          </p:cNvPr>
          <p:cNvSpPr>
            <a:spLocks noGrp="1"/>
          </p:cNvSpPr>
          <p:nvPr>
            <p:ph idx="1"/>
          </p:nvPr>
        </p:nvSpPr>
        <p:spPr>
          <a:xfrm>
            <a:off x="1905000" y="2514601"/>
            <a:ext cx="8382000" cy="2430037"/>
          </a:xfrm>
        </p:spPr>
        <p:txBody>
          <a:bodyPr/>
          <a:lstStyle/>
          <a:p>
            <a:pPr algn="ctr"/>
            <a:r>
              <a:rPr lang="en-US" sz="1800" dirty="0">
                <a:solidFill>
                  <a:srgbClr val="000090"/>
                </a:solidFill>
                <a:ea typeface="ＭＳ Ｐゴシック" charset="-128"/>
                <a:cs typeface="+mn-cs"/>
              </a:rPr>
              <a:t>If you would like to receive continuing education credit for this activity, please refer to the private links provided for registered participants</a:t>
            </a:r>
          </a:p>
        </p:txBody>
      </p:sp>
      <p:sp>
        <p:nvSpPr>
          <p:cNvPr id="5" name="TextBox 4">
            <a:extLst>
              <a:ext uri="{FF2B5EF4-FFF2-40B4-BE49-F238E27FC236}">
                <a16:creationId xmlns:a16="http://schemas.microsoft.com/office/drawing/2014/main" id="{2C453097-75E8-6543-9A0D-2CEAE747EBCF}"/>
              </a:ext>
            </a:extLst>
          </p:cNvPr>
          <p:cNvSpPr txBox="1"/>
          <p:nvPr/>
        </p:nvSpPr>
        <p:spPr>
          <a:xfrm>
            <a:off x="0" y="18585"/>
            <a:ext cx="8764964" cy="307777"/>
          </a:xfrm>
          <a:prstGeom prst="rect">
            <a:avLst/>
          </a:prstGeom>
          <a:noFill/>
        </p:spPr>
        <p:txBody>
          <a:bodyPr wrap="none" rtlCol="0">
            <a:spAutoFit/>
          </a:bodyPr>
          <a:lstStyle/>
          <a:p>
            <a:pPr>
              <a:defRPr/>
            </a:pPr>
            <a:r>
              <a:rPr lang="en-US" sz="1400" dirty="0"/>
              <a:t>Last slide of your presentation: You will be provided with the “joint provider abbreviation” for the credit claiming URL.</a:t>
            </a:r>
          </a:p>
        </p:txBody>
      </p:sp>
      <p:sp>
        <p:nvSpPr>
          <p:cNvPr id="6" name="TextBox 5">
            <a:extLst>
              <a:ext uri="{FF2B5EF4-FFF2-40B4-BE49-F238E27FC236}">
                <a16:creationId xmlns:a16="http://schemas.microsoft.com/office/drawing/2014/main" id="{24F0D49A-229E-8440-A789-5ED3C9FDBA63}"/>
              </a:ext>
            </a:extLst>
          </p:cNvPr>
          <p:cNvSpPr txBox="1"/>
          <p:nvPr/>
        </p:nvSpPr>
        <p:spPr>
          <a:xfrm>
            <a:off x="10889166" y="6581001"/>
            <a:ext cx="1295400" cy="276999"/>
          </a:xfrm>
          <a:prstGeom prst="rect">
            <a:avLst/>
          </a:prstGeom>
          <a:noFill/>
        </p:spPr>
        <p:txBody>
          <a:bodyPr wrap="square">
            <a:spAutoFit/>
          </a:bodyPr>
          <a:lstStyle/>
          <a:p>
            <a:r>
              <a:rPr lang="en-US" sz="1200" dirty="0">
                <a:solidFill>
                  <a:srgbClr val="000090"/>
                </a:solidFill>
                <a:latin typeface="+mn-lt"/>
                <a:ea typeface="ＭＳ Ｐゴシック" charset="-128"/>
              </a:rPr>
              <a:t>©️ 2024 AffinityCE</a:t>
            </a:r>
          </a:p>
        </p:txBody>
      </p:sp>
    </p:spTree>
    <p:extLst>
      <p:ext uri="{BB962C8B-B14F-4D97-AF65-F5344CB8AC3E}">
        <p14:creationId xmlns:p14="http://schemas.microsoft.com/office/powerpoint/2010/main" val="907231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3" name="Title 1">
            <a:extLst>
              <a:ext uri="{FF2B5EF4-FFF2-40B4-BE49-F238E27FC236}">
                <a16:creationId xmlns:a16="http://schemas.microsoft.com/office/drawing/2014/main" id="{479C3852-5688-964A-9360-320D3911BBCD}"/>
              </a:ext>
            </a:extLst>
          </p:cNvPr>
          <p:cNvSpPr>
            <a:spLocks noGrp="1"/>
          </p:cNvSpPr>
          <p:nvPr>
            <p:ph type="title"/>
          </p:nvPr>
        </p:nvSpPr>
        <p:spPr bwMode="auto">
          <a:xfrm>
            <a:off x="2476500" y="609601"/>
            <a:ext cx="7239000" cy="549275"/>
          </a:xfrm>
        </p:spPr>
        <p:txBody>
          <a:bodyPr wrap="square" numCol="1" anchorCtr="0" compatLnSpc="1">
            <a:prstTxWarp prst="textNoShape">
              <a:avLst/>
            </a:prstTxWarp>
          </a:bodyPr>
          <a:lstStyle/>
          <a:p>
            <a:pPr algn="ctr" eaLnBrk="1" hangingPunct="1">
              <a:defRPr/>
            </a:pPr>
            <a:r>
              <a:rPr lang="en-US" altLang="x-none" sz="2400" b="1" cap="none" dirty="0">
                <a:solidFill>
                  <a:srgbClr val="000090"/>
                </a:solidFill>
                <a:latin typeface="+mn-lt"/>
                <a:ea typeface="ＭＳ Ｐゴシック" charset="-128"/>
                <a:cs typeface="+mn-cs"/>
              </a:rPr>
              <a:t>The Dos and Don’ts of Preparing a CE Presentation</a:t>
            </a:r>
          </a:p>
        </p:txBody>
      </p:sp>
      <p:sp>
        <p:nvSpPr>
          <p:cNvPr id="18434" name="Content Placeholder 2">
            <a:extLst>
              <a:ext uri="{FF2B5EF4-FFF2-40B4-BE49-F238E27FC236}">
                <a16:creationId xmlns:a16="http://schemas.microsoft.com/office/drawing/2014/main" id="{3144FFD0-F986-314A-AE8B-5FEA503C37E3}"/>
              </a:ext>
            </a:extLst>
          </p:cNvPr>
          <p:cNvSpPr>
            <a:spLocks noGrp="1"/>
          </p:cNvSpPr>
          <p:nvPr>
            <p:ph idx="1"/>
          </p:nvPr>
        </p:nvSpPr>
        <p:spPr>
          <a:xfrm>
            <a:off x="1905000" y="1177164"/>
            <a:ext cx="8382000" cy="5604636"/>
          </a:xfrm>
        </p:spPr>
        <p:txBody>
          <a:bodyPr/>
          <a:lstStyle/>
          <a:p>
            <a:pPr marL="9525" indent="0"/>
            <a:r>
              <a:rPr lang="en-US" dirty="0">
                <a:solidFill>
                  <a:srgbClr val="000090"/>
                </a:solidFill>
                <a:ea typeface="ＭＳ Ｐゴシック" charset="-128"/>
                <a:cs typeface="+mn-cs"/>
              </a:rPr>
              <a:t>Your CE presentation must be evidenced-based, fair-balanced, and nonpromotional. Please consider the following when preparing your slides.</a:t>
            </a:r>
          </a:p>
          <a:p>
            <a:r>
              <a:rPr lang="en-US" sz="2800" dirty="0">
                <a:solidFill>
                  <a:srgbClr val="000090"/>
                </a:solidFill>
                <a:ea typeface="ＭＳ Ｐゴシック" charset="-128"/>
                <a:cs typeface="+mn-cs"/>
              </a:rPr>
              <a:t>DO</a:t>
            </a:r>
          </a:p>
          <a:p>
            <a:pPr>
              <a:spcBef>
                <a:spcPts val="0"/>
              </a:spcBef>
              <a:buFont typeface="+mj-lt"/>
              <a:buAutoNum type="arabicPeriod"/>
            </a:pPr>
            <a:r>
              <a:rPr lang="en-US" dirty="0">
                <a:solidFill>
                  <a:srgbClr val="000090"/>
                </a:solidFill>
                <a:ea typeface="ＭＳ Ｐゴシック" charset="-128"/>
                <a:cs typeface="+mn-cs"/>
              </a:rPr>
              <a:t>Provide information based on accepted, well documented, or referenced science</a:t>
            </a:r>
          </a:p>
          <a:p>
            <a:pPr>
              <a:spcBef>
                <a:spcPts val="0"/>
              </a:spcBef>
              <a:buFont typeface="+mj-lt"/>
              <a:buAutoNum type="arabicPeriod"/>
            </a:pPr>
            <a:r>
              <a:rPr lang="en-US" dirty="0">
                <a:solidFill>
                  <a:srgbClr val="000090"/>
                </a:solidFill>
                <a:ea typeface="ＭＳ Ｐゴシック" charset="-128"/>
                <a:cs typeface="+mn-cs"/>
              </a:rPr>
              <a:t>Cite current references</a:t>
            </a:r>
          </a:p>
          <a:p>
            <a:pPr>
              <a:spcBef>
                <a:spcPts val="0"/>
              </a:spcBef>
              <a:buFont typeface="+mj-lt"/>
              <a:buAutoNum type="arabicPeriod"/>
            </a:pPr>
            <a:r>
              <a:rPr lang="en-US" dirty="0">
                <a:solidFill>
                  <a:srgbClr val="000090"/>
                </a:solidFill>
                <a:ea typeface="ＭＳ Ｐゴシック" charset="-128"/>
                <a:cs typeface="+mn-cs"/>
              </a:rPr>
              <a:t>Remember that the audience is multidisciplinary </a:t>
            </a:r>
          </a:p>
          <a:p>
            <a:pPr>
              <a:spcBef>
                <a:spcPts val="0"/>
              </a:spcBef>
              <a:buFont typeface="+mj-lt"/>
              <a:buAutoNum type="arabicPeriod"/>
            </a:pPr>
            <a:r>
              <a:rPr lang="en-US" dirty="0">
                <a:solidFill>
                  <a:srgbClr val="000090"/>
                </a:solidFill>
                <a:ea typeface="ＭＳ Ｐゴシック" charset="-128"/>
                <a:cs typeface="+mn-cs"/>
              </a:rPr>
              <a:t>Let your audience know when you are discussing unapproved products or uses</a:t>
            </a:r>
          </a:p>
          <a:p>
            <a:pPr>
              <a:spcBef>
                <a:spcPts val="0"/>
              </a:spcBef>
              <a:buFont typeface="+mj-lt"/>
              <a:buAutoNum type="arabicPeriod"/>
            </a:pPr>
            <a:r>
              <a:rPr lang="en-US" dirty="0">
                <a:solidFill>
                  <a:srgbClr val="000090"/>
                </a:solidFill>
                <a:ea typeface="ＭＳ Ｐゴシック" charset="-128"/>
                <a:cs typeface="+mn-cs"/>
              </a:rPr>
              <a:t>Use case studies when possible</a:t>
            </a:r>
          </a:p>
          <a:p>
            <a:pPr>
              <a:spcBef>
                <a:spcPts val="0"/>
              </a:spcBef>
              <a:buFont typeface="+mj-lt"/>
              <a:buAutoNum type="arabicPeriod"/>
            </a:pPr>
            <a:r>
              <a:rPr lang="en-US" dirty="0">
                <a:solidFill>
                  <a:srgbClr val="000090"/>
                </a:solidFill>
                <a:ea typeface="ＭＳ Ｐゴシック" charset="-128"/>
                <a:cs typeface="+mn-cs"/>
              </a:rPr>
              <a:t>Encourage audience participation</a:t>
            </a:r>
          </a:p>
          <a:p>
            <a:pPr>
              <a:spcBef>
                <a:spcPts val="0"/>
              </a:spcBef>
              <a:buFont typeface="+mj-lt"/>
              <a:buAutoNum type="arabicPeriod"/>
            </a:pPr>
            <a:r>
              <a:rPr lang="en-US" dirty="0">
                <a:solidFill>
                  <a:srgbClr val="000090"/>
                </a:solidFill>
                <a:ea typeface="ＭＳ Ｐゴシック" charset="-128"/>
                <a:cs typeface="+mn-cs"/>
              </a:rPr>
              <a:t>Include the required CE slides from this deck</a:t>
            </a:r>
          </a:p>
          <a:p>
            <a:pPr>
              <a:spcBef>
                <a:spcPts val="0"/>
              </a:spcBef>
            </a:pPr>
            <a:r>
              <a:rPr lang="en-US" dirty="0">
                <a:solidFill>
                  <a:srgbClr val="000090"/>
                </a:solidFill>
                <a:ea typeface="ＭＳ Ｐゴシック" charset="-128"/>
                <a:cs typeface="+mn-cs"/>
              </a:rPr>
              <a:t>	</a:t>
            </a:r>
          </a:p>
          <a:p>
            <a:r>
              <a:rPr lang="en-US" sz="2800" dirty="0">
                <a:solidFill>
                  <a:srgbClr val="000090"/>
                </a:solidFill>
                <a:ea typeface="ＭＳ Ｐゴシック" charset="-128"/>
              </a:rPr>
              <a:t>DON’T</a:t>
            </a:r>
          </a:p>
          <a:p>
            <a:pPr>
              <a:spcBef>
                <a:spcPts val="0"/>
              </a:spcBef>
              <a:buFont typeface="+mj-lt"/>
              <a:buAutoNum type="arabicPeriod"/>
            </a:pPr>
            <a:r>
              <a:rPr lang="en-US" dirty="0">
                <a:solidFill>
                  <a:srgbClr val="000090"/>
                </a:solidFill>
                <a:ea typeface="ＭＳ Ｐゴシック" charset="-128"/>
              </a:rPr>
              <a:t>Use brand names</a:t>
            </a:r>
          </a:p>
          <a:p>
            <a:pPr>
              <a:spcBef>
                <a:spcPts val="0"/>
              </a:spcBef>
              <a:buFont typeface="+mj-lt"/>
              <a:buAutoNum type="arabicPeriod"/>
            </a:pPr>
            <a:r>
              <a:rPr lang="en-US" dirty="0">
                <a:solidFill>
                  <a:srgbClr val="000090"/>
                </a:solidFill>
                <a:ea typeface="ＭＳ Ｐゴシック" charset="-128"/>
              </a:rPr>
              <a:t>Include logos of commercial interests on your slides</a:t>
            </a:r>
          </a:p>
          <a:p>
            <a:pPr>
              <a:spcBef>
                <a:spcPts val="0"/>
              </a:spcBef>
              <a:buFont typeface="+mj-lt"/>
              <a:buAutoNum type="arabicPeriod"/>
            </a:pPr>
            <a:r>
              <a:rPr lang="en-US" dirty="0">
                <a:solidFill>
                  <a:srgbClr val="000090"/>
                </a:solidFill>
                <a:ea typeface="ＭＳ Ｐゴシック" charset="-128"/>
              </a:rPr>
              <a:t>Promote or favor a product or service</a:t>
            </a:r>
          </a:p>
          <a:p>
            <a:pPr>
              <a:spcBef>
                <a:spcPts val="0"/>
              </a:spcBef>
              <a:buFont typeface="+mj-lt"/>
              <a:buAutoNum type="arabicPeriod"/>
            </a:pPr>
            <a:r>
              <a:rPr lang="en-US" dirty="0">
                <a:solidFill>
                  <a:srgbClr val="000090"/>
                </a:solidFill>
                <a:ea typeface="ＭＳ Ｐゴシック" charset="-128"/>
              </a:rPr>
              <a:t>Recommend unapproved therapy</a:t>
            </a:r>
          </a:p>
          <a:p>
            <a:endParaRPr lang="en-US" altLang="x-none" dirty="0">
              <a:solidFill>
                <a:srgbClr val="000090"/>
              </a:solidFill>
              <a:ea typeface="ＭＳ Ｐゴシック" charset="-128"/>
              <a:cs typeface="+mn-cs"/>
            </a:endParaRPr>
          </a:p>
        </p:txBody>
      </p:sp>
      <p:sp>
        <p:nvSpPr>
          <p:cNvPr id="4" name="TextBox 3">
            <a:extLst>
              <a:ext uri="{FF2B5EF4-FFF2-40B4-BE49-F238E27FC236}">
                <a16:creationId xmlns:a16="http://schemas.microsoft.com/office/drawing/2014/main" id="{BF8E3828-E2C5-8E4E-B807-3D08DB5AACB8}"/>
              </a:ext>
            </a:extLst>
          </p:cNvPr>
          <p:cNvSpPr txBox="1"/>
          <p:nvPr/>
        </p:nvSpPr>
        <p:spPr>
          <a:xfrm>
            <a:off x="0" y="0"/>
            <a:ext cx="4689104" cy="307777"/>
          </a:xfrm>
          <a:prstGeom prst="rect">
            <a:avLst/>
          </a:prstGeom>
          <a:noFill/>
        </p:spPr>
        <p:txBody>
          <a:bodyPr wrap="none" rtlCol="0">
            <a:spAutoFit/>
          </a:bodyPr>
          <a:lstStyle/>
          <a:p>
            <a:r>
              <a:rPr lang="en-US" sz="1400" dirty="0">
                <a:latin typeface="+mn-lt"/>
                <a:ea typeface="ＭＳ Ｐゴシック" charset="-128"/>
              </a:rPr>
              <a:t>A few thoughts to consider about the CE presentation process.</a:t>
            </a:r>
          </a:p>
        </p:txBody>
      </p:sp>
      <p:sp>
        <p:nvSpPr>
          <p:cNvPr id="6" name="TextBox 5">
            <a:extLst>
              <a:ext uri="{FF2B5EF4-FFF2-40B4-BE49-F238E27FC236}">
                <a16:creationId xmlns:a16="http://schemas.microsoft.com/office/drawing/2014/main" id="{67166068-7FAE-5A42-8ACA-033DB7B497E5}"/>
              </a:ext>
            </a:extLst>
          </p:cNvPr>
          <p:cNvSpPr txBox="1"/>
          <p:nvPr/>
        </p:nvSpPr>
        <p:spPr>
          <a:xfrm>
            <a:off x="10889166" y="6581001"/>
            <a:ext cx="1295400" cy="276999"/>
          </a:xfrm>
          <a:prstGeom prst="rect">
            <a:avLst/>
          </a:prstGeom>
          <a:noFill/>
        </p:spPr>
        <p:txBody>
          <a:bodyPr wrap="square">
            <a:spAutoFit/>
          </a:bodyPr>
          <a:lstStyle/>
          <a:p>
            <a:r>
              <a:rPr lang="en-US" sz="1200">
                <a:solidFill>
                  <a:srgbClr val="000090"/>
                </a:solidFill>
                <a:latin typeface="+mn-lt"/>
                <a:ea typeface="ＭＳ Ｐゴシック" charset="-128"/>
              </a:rPr>
              <a:t>©️ 2024 </a:t>
            </a:r>
            <a:r>
              <a:rPr lang="en-US" sz="1200" dirty="0">
                <a:solidFill>
                  <a:srgbClr val="000090"/>
                </a:solidFill>
                <a:latin typeface="+mn-lt"/>
                <a:ea typeface="ＭＳ Ｐゴシック" charset="-128"/>
              </a:rPr>
              <a:t>AffinityCE</a:t>
            </a:r>
          </a:p>
        </p:txBody>
      </p:sp>
    </p:spTree>
    <p:extLst>
      <p:ext uri="{BB962C8B-B14F-4D97-AF65-F5344CB8AC3E}">
        <p14:creationId xmlns:p14="http://schemas.microsoft.com/office/powerpoint/2010/main" val="41762952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4241</TotalTime>
  <Words>775</Words>
  <Application>Microsoft Macintosh PowerPoint</Application>
  <PresentationFormat>Widescreen</PresentationFormat>
  <Paragraphs>235</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Cambria</vt:lpstr>
      <vt:lpstr>Wingdings</vt:lpstr>
      <vt:lpstr>Angles</vt:lpstr>
      <vt:lpstr>CE Presentation Guide</vt:lpstr>
      <vt:lpstr>Presentation Title</vt:lpstr>
      <vt:lpstr>Disclosures</vt:lpstr>
      <vt:lpstr>Learning Objectives</vt:lpstr>
      <vt:lpstr>References and BIBLIOGRAPHY</vt:lpstr>
      <vt:lpstr>How To Claim CE Credit</vt:lpstr>
      <vt:lpstr>The Dos and Don’ts of Preparing a CE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dc:creator>
  <cp:lastModifiedBy>Microsoft Office User</cp:lastModifiedBy>
  <cp:revision>321</cp:revision>
  <cp:lastPrinted>2017-12-12T20:43:29Z</cp:lastPrinted>
  <dcterms:created xsi:type="dcterms:W3CDTF">2011-01-24T16:44:28Z</dcterms:created>
  <dcterms:modified xsi:type="dcterms:W3CDTF">2024-11-21T16:30:53Z</dcterms:modified>
</cp:coreProperties>
</file>